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Lst>
  <p:notesMasterIdLst>
    <p:notesMasterId r:id="rId9"/>
  </p:notesMasterIdLst>
  <p:handoutMasterIdLst>
    <p:handoutMasterId r:id="rId10"/>
  </p:handoutMasterIdLst>
  <p:sldIdLst>
    <p:sldId id="428" r:id="rId2"/>
    <p:sldId id="257" r:id="rId3"/>
    <p:sldId id="429" r:id="rId4"/>
    <p:sldId id="430" r:id="rId5"/>
    <p:sldId id="433" r:id="rId6"/>
    <p:sldId id="431" r:id="rId7"/>
    <p:sldId id="432"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C1C3"/>
    <a:srgbClr val="DC0D15"/>
    <a:srgbClr val="E6E6E7"/>
    <a:srgbClr val="F5F5F5"/>
    <a:srgbClr val="0F1987"/>
    <a:srgbClr val="626468"/>
    <a:srgbClr val="4A4A49"/>
    <a:srgbClr val="02883A"/>
    <a:srgbClr val="293173"/>
    <a:srgbClr val="2023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74" autoAdjust="0"/>
    <p:restoredTop sz="94674"/>
  </p:normalViewPr>
  <p:slideViewPr>
    <p:cSldViewPr snapToGrid="0" snapToObjects="1" showGuides="1">
      <p:cViewPr varScale="1">
        <p:scale>
          <a:sx n="158" d="100"/>
          <a:sy n="158" d="100"/>
        </p:scale>
        <p:origin x="2532" y="13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19" d="100"/>
          <a:sy n="119" d="100"/>
        </p:scale>
        <p:origin x="1155"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3A8432C7-158B-4997-A6F7-BEC997FA584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4F0E3161-4F5C-4EA9-8FCD-2E7732BAE0C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A4771FB-5D95-47D0-A820-B780B32AB2E6}" type="datetimeFigureOut">
              <a:rPr lang="de-DE" smtClean="0"/>
              <a:t>15.01.2024</a:t>
            </a:fld>
            <a:endParaRPr lang="de-DE"/>
          </a:p>
        </p:txBody>
      </p:sp>
      <p:sp>
        <p:nvSpPr>
          <p:cNvPr id="4" name="Fußzeilenplatzhalter 3">
            <a:extLst>
              <a:ext uri="{FF2B5EF4-FFF2-40B4-BE49-F238E27FC236}">
                <a16:creationId xmlns:a16="http://schemas.microsoft.com/office/drawing/2014/main" id="{34F5E1E2-1603-4808-AC06-82EE675C893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A4EE2F2F-9C2C-4CA2-BB3C-F27751DCB37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4880FF5-7097-4730-AE7A-98E7423D1CFE}" type="slidenum">
              <a:rPr lang="de-DE" smtClean="0"/>
              <a:t>‹Nr.›</a:t>
            </a:fld>
            <a:endParaRPr lang="de-DE"/>
          </a:p>
        </p:txBody>
      </p:sp>
    </p:spTree>
    <p:extLst>
      <p:ext uri="{BB962C8B-B14F-4D97-AF65-F5344CB8AC3E}">
        <p14:creationId xmlns:p14="http://schemas.microsoft.com/office/powerpoint/2010/main" val="26713469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C3ABC7-27AC-6D40-86E4-0C355E54A764}" type="datetimeFigureOut">
              <a:rPr lang="de-DE" smtClean="0"/>
              <a:t>15.01.2024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CAD0D-262D-F145-A422-6EFA995C3514}" type="slidenum">
              <a:rPr lang="de-DE" smtClean="0"/>
              <a:t>‹Nr.›</a:t>
            </a:fld>
            <a:endParaRPr lang="de-DE"/>
          </a:p>
        </p:txBody>
      </p:sp>
    </p:spTree>
    <p:extLst>
      <p:ext uri="{BB962C8B-B14F-4D97-AF65-F5344CB8AC3E}">
        <p14:creationId xmlns:p14="http://schemas.microsoft.com/office/powerpoint/2010/main" val="3648633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äsentationstitel, blau">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D7DB2BC4-3B98-4ED7-91ED-210DEFAE5327}"/>
              </a:ext>
            </a:extLst>
          </p:cNvPr>
          <p:cNvSpPr/>
          <p:nvPr userDrawn="1"/>
        </p:nvSpPr>
        <p:spPr>
          <a:xfrm>
            <a:off x="0" y="1483200"/>
            <a:ext cx="12192000" cy="5374800"/>
          </a:xfrm>
          <a:prstGeom prst="rect">
            <a:avLst/>
          </a:prstGeom>
          <a:solidFill>
            <a:srgbClr val="0F1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 name="Grafik 1">
            <a:extLst>
              <a:ext uri="{FF2B5EF4-FFF2-40B4-BE49-F238E27FC236}">
                <a16:creationId xmlns:a16="http://schemas.microsoft.com/office/drawing/2014/main" id="{2CEFBE18-F336-4456-B7B7-3AA1099DD47C}"/>
              </a:ext>
            </a:extLst>
          </p:cNvPr>
          <p:cNvPicPr>
            <a:picLocks noChangeAspect="1"/>
          </p:cNvPicPr>
          <p:nvPr userDrawn="1"/>
        </p:nvPicPr>
        <p:blipFill>
          <a:blip r:embed="rId2"/>
          <a:stretch>
            <a:fillRect/>
          </a:stretch>
        </p:blipFill>
        <p:spPr>
          <a:xfrm>
            <a:off x="8631627" y="2822098"/>
            <a:ext cx="3560373" cy="4035902"/>
          </a:xfrm>
          <a:prstGeom prst="rect">
            <a:avLst/>
          </a:prstGeom>
        </p:spPr>
      </p:pic>
      <p:sp>
        <p:nvSpPr>
          <p:cNvPr id="12" name="Textplatzhalter 4">
            <a:extLst>
              <a:ext uri="{FF2B5EF4-FFF2-40B4-BE49-F238E27FC236}">
                <a16:creationId xmlns:a16="http://schemas.microsoft.com/office/drawing/2014/main" id="{6F7D16F2-80B9-4E8C-B3BE-2901978441D9}"/>
              </a:ext>
            </a:extLst>
          </p:cNvPr>
          <p:cNvSpPr>
            <a:spLocks noGrp="1"/>
          </p:cNvSpPr>
          <p:nvPr>
            <p:ph type="body" sz="quarter" idx="14" hasCustomPrompt="1"/>
          </p:nvPr>
        </p:nvSpPr>
        <p:spPr>
          <a:xfrm>
            <a:off x="446088" y="2198536"/>
            <a:ext cx="7200000" cy="1401464"/>
          </a:xfrm>
          <a:prstGeom prst="rect">
            <a:avLst/>
          </a:prstGeom>
        </p:spPr>
        <p:txBody>
          <a:bodyPr lIns="0" tIns="0" rIns="0" bIns="0"/>
          <a:lstStyle>
            <a:lvl1pPr marL="0" indent="0">
              <a:lnSpc>
                <a:spcPct val="100000"/>
              </a:lnSpc>
              <a:spcBef>
                <a:spcPts val="0"/>
              </a:spcBef>
              <a:spcAft>
                <a:spcPts val="0"/>
              </a:spcAft>
              <a:buFontTx/>
              <a:buNone/>
              <a:defRPr sz="2800" b="1" i="0" baseline="0">
                <a:solidFill>
                  <a:schemeClr val="bg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Präsentationstitel</a:t>
            </a:r>
            <a:br>
              <a:rPr lang="de-DE" b="1" dirty="0">
                <a:effectLst/>
                <a:latin typeface="Arial" panose="020B0604020202020204" pitchFamily="34" charset="0"/>
              </a:rPr>
            </a:br>
            <a:r>
              <a:rPr lang="de-DE" b="1" dirty="0">
                <a:effectLst/>
                <a:latin typeface="Arial" panose="020B0604020202020204" pitchFamily="34" charset="0"/>
              </a:rPr>
              <a:t>Zeile 2 des Titels</a:t>
            </a:r>
            <a:endParaRPr lang="de-DE" dirty="0">
              <a:effectLst/>
              <a:latin typeface="Arial" panose="020B0604020202020204" pitchFamily="34" charset="0"/>
            </a:endParaRPr>
          </a:p>
        </p:txBody>
      </p:sp>
      <p:sp>
        <p:nvSpPr>
          <p:cNvPr id="16" name="Textplatzhalter 4">
            <a:extLst>
              <a:ext uri="{FF2B5EF4-FFF2-40B4-BE49-F238E27FC236}">
                <a16:creationId xmlns:a16="http://schemas.microsoft.com/office/drawing/2014/main" id="{0278EDD8-A454-4AAD-A18B-0E9E6C1F3E58}"/>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bg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r>
              <a:rPr lang="de-DE" b="1" dirty="0">
                <a:effectLst/>
                <a:latin typeface="Arial" panose="020B0604020202020204" pitchFamily="34" charset="0"/>
              </a:rPr>
              <a:t>Dr. Max Maria Mustermann </a:t>
            </a:r>
            <a:br>
              <a:rPr lang="de-DE" b="1" dirty="0">
                <a:effectLst/>
                <a:latin typeface="Arial" panose="020B0604020202020204" pitchFamily="34" charset="0"/>
              </a:rPr>
            </a:br>
            <a:r>
              <a:rPr lang="de-DE" b="1" dirty="0">
                <a:effectLst/>
                <a:latin typeface="Arial" panose="020B0604020202020204" pitchFamily="34" charset="0"/>
              </a:rPr>
              <a:t>01.11.2020</a:t>
            </a:r>
            <a:endParaRPr lang="de-DE" dirty="0">
              <a:effectLst/>
              <a:latin typeface="Arial" panose="020B0604020202020204" pitchFamily="34" charset="0"/>
            </a:endParaRPr>
          </a:p>
        </p:txBody>
      </p:sp>
      <p:sp>
        <p:nvSpPr>
          <p:cNvPr id="15" name="Textplatzhalter 4">
            <a:extLst>
              <a:ext uri="{FF2B5EF4-FFF2-40B4-BE49-F238E27FC236}">
                <a16:creationId xmlns:a16="http://schemas.microsoft.com/office/drawing/2014/main" id="{37824750-FB89-455B-9BB6-3159F395EA06}"/>
              </a:ext>
            </a:extLst>
          </p:cNvPr>
          <p:cNvSpPr>
            <a:spLocks noGrp="1"/>
          </p:cNvSpPr>
          <p:nvPr>
            <p:ph type="body" sz="quarter" idx="17" hasCustomPrompt="1"/>
          </p:nvPr>
        </p:nvSpPr>
        <p:spPr>
          <a:xfrm>
            <a:off x="442913" y="3672000"/>
            <a:ext cx="7200000" cy="1440000"/>
          </a:xfrm>
          <a:prstGeom prst="rect">
            <a:avLst/>
          </a:prstGeom>
        </p:spPr>
        <p:txBody>
          <a:bodyPr lIns="0" tIns="0" rIns="0" bIns="0"/>
          <a:lstStyle>
            <a:lvl1pPr marL="0" indent="0">
              <a:lnSpc>
                <a:spcPct val="100000"/>
              </a:lnSpc>
              <a:spcBef>
                <a:spcPts val="0"/>
              </a:spcBef>
              <a:spcAft>
                <a:spcPts val="0"/>
              </a:spcAft>
              <a:buFontTx/>
              <a:buNone/>
              <a:defRPr sz="1600" b="1" i="0" baseline="0">
                <a:solidFill>
                  <a:schemeClr val="bg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Titel der Veranstaltung/Ort</a:t>
            </a:r>
            <a:br>
              <a:rPr lang="de-DE" b="1" dirty="0">
                <a:effectLst/>
                <a:latin typeface="Arial" panose="020B0604020202020204" pitchFamily="34" charset="0"/>
              </a:rPr>
            </a:br>
            <a:r>
              <a:rPr lang="de-DE" b="1" dirty="0">
                <a:effectLst/>
                <a:latin typeface="Arial" panose="020B0604020202020204" pitchFamily="34" charset="0"/>
              </a:rPr>
              <a:t>Zeile 2</a:t>
            </a:r>
            <a:endParaRPr lang="de-DE" dirty="0">
              <a:effectLst/>
              <a:latin typeface="Arial" panose="020B0604020202020204" pitchFamily="34" charset="0"/>
            </a:endParaRPr>
          </a:p>
        </p:txBody>
      </p:sp>
      <p:sp>
        <p:nvSpPr>
          <p:cNvPr id="4" name="Fußzeilenplatzhalter 3">
            <a:extLst>
              <a:ext uri="{FF2B5EF4-FFF2-40B4-BE49-F238E27FC236}">
                <a16:creationId xmlns:a16="http://schemas.microsoft.com/office/drawing/2014/main" id="{308E711D-B9EA-4539-B814-07B30E944613}"/>
              </a:ext>
            </a:extLst>
          </p:cNvPr>
          <p:cNvSpPr>
            <a:spLocks noGrp="1"/>
          </p:cNvSpPr>
          <p:nvPr>
            <p:ph type="ftr" sz="quarter" idx="19"/>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3098013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0BFFFB-6184-460F-8B8E-C305799FBCC2}"/>
              </a:ext>
            </a:extLst>
          </p:cNvPr>
          <p:cNvSpPr>
            <a:spLocks noGrp="1"/>
          </p:cNvSpPr>
          <p:nvPr>
            <p:ph type="title"/>
          </p:nvPr>
        </p:nvSpPr>
        <p:spPr/>
        <p:txBody>
          <a:bodyPr/>
          <a:lstStyle/>
          <a:p>
            <a:r>
              <a:rPr lang="de-DE" dirty="0"/>
              <a:t>Mastertitelformat bearbeiten</a:t>
            </a:r>
          </a:p>
        </p:txBody>
      </p:sp>
      <p:sp>
        <p:nvSpPr>
          <p:cNvPr id="3" name="Datumsplatzhalter 2">
            <a:extLst>
              <a:ext uri="{FF2B5EF4-FFF2-40B4-BE49-F238E27FC236}">
                <a16:creationId xmlns:a16="http://schemas.microsoft.com/office/drawing/2014/main" id="{486CA996-4926-47B4-A6B8-8D23E89744C9}"/>
              </a:ext>
            </a:extLst>
          </p:cNvPr>
          <p:cNvSpPr>
            <a:spLocks noGrp="1"/>
          </p:cNvSpPr>
          <p:nvPr>
            <p:ph type="dt" sz="half" idx="10"/>
          </p:nvPr>
        </p:nvSpPr>
        <p:spPr/>
        <p:txBody>
          <a:bodyPr/>
          <a:lstStyle/>
          <a:p>
            <a:r>
              <a:rPr lang="de-DE"/>
              <a:t>Juli 2022</a:t>
            </a:r>
            <a:endParaRPr lang="de-DE" dirty="0"/>
          </a:p>
        </p:txBody>
      </p:sp>
      <p:sp>
        <p:nvSpPr>
          <p:cNvPr id="4" name="Foliennummernplatzhalter 3">
            <a:extLst>
              <a:ext uri="{FF2B5EF4-FFF2-40B4-BE49-F238E27FC236}">
                <a16:creationId xmlns:a16="http://schemas.microsoft.com/office/drawing/2014/main" id="{F72B7743-C604-4A52-B59B-EE5D5CFA1FB0}"/>
              </a:ext>
            </a:extLst>
          </p:cNvPr>
          <p:cNvSpPr>
            <a:spLocks noGrp="1"/>
          </p:cNvSpPr>
          <p:nvPr>
            <p:ph type="sldNum" sz="quarter" idx="11"/>
          </p:nvPr>
        </p:nvSpPr>
        <p:spPr/>
        <p:txBody>
          <a:bodyPr/>
          <a:lstStyle/>
          <a:p>
            <a:fld id="{EFB5150B-0CEE-4773-8AAA-22F479C02EEB}" type="slidenum">
              <a:rPr lang="de-DE" smtClean="0"/>
              <a:pPr/>
              <a:t>‹Nr.›</a:t>
            </a:fld>
            <a:endParaRPr lang="de-DE" dirty="0"/>
          </a:p>
        </p:txBody>
      </p:sp>
      <p:sp>
        <p:nvSpPr>
          <p:cNvPr id="5" name="Fußzeilenplatzhalter 4">
            <a:extLst>
              <a:ext uri="{FF2B5EF4-FFF2-40B4-BE49-F238E27FC236}">
                <a16:creationId xmlns:a16="http://schemas.microsoft.com/office/drawing/2014/main" id="{4FA7BB33-8D07-4DDF-8C7C-D8ED163DBE0A}"/>
              </a:ext>
            </a:extLst>
          </p:cNvPr>
          <p:cNvSpPr>
            <a:spLocks noGrp="1"/>
          </p:cNvSpPr>
          <p:nvPr>
            <p:ph type="ftr" sz="quarter" idx="12"/>
          </p:nvPr>
        </p:nvSpPr>
        <p:spPr/>
        <p:txBody>
          <a:bodyPr/>
          <a:lstStyle/>
          <a:p>
            <a:r>
              <a:rPr lang="de-DE"/>
              <a:t>Institut für Digitales Management und Neue Medien</a:t>
            </a:r>
            <a:endParaRPr lang="de-DE" dirty="0"/>
          </a:p>
        </p:txBody>
      </p:sp>
      <p:sp>
        <p:nvSpPr>
          <p:cNvPr id="7" name="Textplatzhalter 6">
            <a:extLst>
              <a:ext uri="{FF2B5EF4-FFF2-40B4-BE49-F238E27FC236}">
                <a16:creationId xmlns:a16="http://schemas.microsoft.com/office/drawing/2014/main" id="{B33755C9-1154-4397-BFC2-24C4CF9254E9}"/>
              </a:ext>
            </a:extLst>
          </p:cNvPr>
          <p:cNvSpPr>
            <a:spLocks noGrp="1"/>
          </p:cNvSpPr>
          <p:nvPr>
            <p:ph type="body" sz="quarter" idx="13" hasCustomPrompt="1"/>
          </p:nvPr>
        </p:nvSpPr>
        <p:spPr>
          <a:xfrm>
            <a:off x="1752646" y="2275714"/>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8" name="Textplatzhalter 6">
            <a:extLst>
              <a:ext uri="{FF2B5EF4-FFF2-40B4-BE49-F238E27FC236}">
                <a16:creationId xmlns:a16="http://schemas.microsoft.com/office/drawing/2014/main" id="{EC96408F-7818-46DC-B652-03D60F8E2E94}"/>
              </a:ext>
            </a:extLst>
          </p:cNvPr>
          <p:cNvSpPr>
            <a:spLocks noGrp="1"/>
          </p:cNvSpPr>
          <p:nvPr>
            <p:ph type="body" sz="quarter" idx="14" hasCustomPrompt="1"/>
          </p:nvPr>
        </p:nvSpPr>
        <p:spPr>
          <a:xfrm>
            <a:off x="4910868" y="2275714"/>
            <a:ext cx="6838217" cy="540000"/>
          </a:xfrm>
        </p:spPr>
        <p:txBody>
          <a:bodyPr/>
          <a:lstStyle>
            <a:lvl1pPr>
              <a:spcAft>
                <a:spcPts val="0"/>
              </a:spcAft>
              <a:defRPr b="0">
                <a:solidFill>
                  <a:schemeClr val="tx1"/>
                </a:solidFill>
              </a:defRPr>
            </a:lvl1pPr>
          </a:lstStyle>
          <a:p>
            <a:pPr lvl="0"/>
            <a:r>
              <a:rPr lang="de-DE" dirty="0"/>
              <a:t>Beschreibung</a:t>
            </a:r>
          </a:p>
        </p:txBody>
      </p:sp>
      <p:sp>
        <p:nvSpPr>
          <p:cNvPr id="9" name="Textplatzhalter 6">
            <a:extLst>
              <a:ext uri="{FF2B5EF4-FFF2-40B4-BE49-F238E27FC236}">
                <a16:creationId xmlns:a16="http://schemas.microsoft.com/office/drawing/2014/main" id="{3E5770AF-560D-46A5-A2BF-F157453EDDC9}"/>
              </a:ext>
            </a:extLst>
          </p:cNvPr>
          <p:cNvSpPr>
            <a:spLocks noGrp="1"/>
          </p:cNvSpPr>
          <p:nvPr>
            <p:ph type="body" sz="quarter" idx="15" hasCustomPrompt="1"/>
          </p:nvPr>
        </p:nvSpPr>
        <p:spPr>
          <a:xfrm>
            <a:off x="1752646" y="2945893"/>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10" name="Textplatzhalter 6">
            <a:extLst>
              <a:ext uri="{FF2B5EF4-FFF2-40B4-BE49-F238E27FC236}">
                <a16:creationId xmlns:a16="http://schemas.microsoft.com/office/drawing/2014/main" id="{53EBF50C-889C-4C49-ACFA-23C0F0C79A5C}"/>
              </a:ext>
            </a:extLst>
          </p:cNvPr>
          <p:cNvSpPr>
            <a:spLocks noGrp="1"/>
          </p:cNvSpPr>
          <p:nvPr>
            <p:ph type="body" sz="quarter" idx="16" hasCustomPrompt="1"/>
          </p:nvPr>
        </p:nvSpPr>
        <p:spPr>
          <a:xfrm>
            <a:off x="4910868" y="2945741"/>
            <a:ext cx="6838217" cy="540000"/>
          </a:xfrm>
        </p:spPr>
        <p:txBody>
          <a:bodyPr/>
          <a:lstStyle>
            <a:lvl1pPr>
              <a:spcAft>
                <a:spcPts val="0"/>
              </a:spcAft>
              <a:defRPr b="0">
                <a:solidFill>
                  <a:schemeClr val="tx1"/>
                </a:solidFill>
              </a:defRPr>
            </a:lvl1pPr>
          </a:lstStyle>
          <a:p>
            <a:pPr lvl="0"/>
            <a:r>
              <a:rPr lang="de-DE" dirty="0"/>
              <a:t>Beschreibung</a:t>
            </a:r>
          </a:p>
        </p:txBody>
      </p:sp>
      <p:sp>
        <p:nvSpPr>
          <p:cNvPr id="11" name="Textplatzhalter 6">
            <a:extLst>
              <a:ext uri="{FF2B5EF4-FFF2-40B4-BE49-F238E27FC236}">
                <a16:creationId xmlns:a16="http://schemas.microsoft.com/office/drawing/2014/main" id="{A237684B-B758-496A-92FC-42AF416BEF5F}"/>
              </a:ext>
            </a:extLst>
          </p:cNvPr>
          <p:cNvSpPr>
            <a:spLocks noGrp="1"/>
          </p:cNvSpPr>
          <p:nvPr>
            <p:ph type="body" sz="quarter" idx="17" hasCustomPrompt="1"/>
          </p:nvPr>
        </p:nvSpPr>
        <p:spPr>
          <a:xfrm>
            <a:off x="1752646" y="3616072"/>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12" name="Textplatzhalter 6">
            <a:extLst>
              <a:ext uri="{FF2B5EF4-FFF2-40B4-BE49-F238E27FC236}">
                <a16:creationId xmlns:a16="http://schemas.microsoft.com/office/drawing/2014/main" id="{4E3AE38A-CC11-4ECD-8753-EC69CCD7D69B}"/>
              </a:ext>
            </a:extLst>
          </p:cNvPr>
          <p:cNvSpPr>
            <a:spLocks noGrp="1"/>
          </p:cNvSpPr>
          <p:nvPr>
            <p:ph type="body" sz="quarter" idx="18" hasCustomPrompt="1"/>
          </p:nvPr>
        </p:nvSpPr>
        <p:spPr>
          <a:xfrm>
            <a:off x="4910868" y="3615768"/>
            <a:ext cx="6838217" cy="540000"/>
          </a:xfrm>
        </p:spPr>
        <p:txBody>
          <a:bodyPr/>
          <a:lstStyle>
            <a:lvl1pPr>
              <a:spcAft>
                <a:spcPts val="0"/>
              </a:spcAft>
              <a:defRPr b="0">
                <a:solidFill>
                  <a:schemeClr val="tx1"/>
                </a:solidFill>
              </a:defRPr>
            </a:lvl1pPr>
          </a:lstStyle>
          <a:p>
            <a:pPr lvl="0"/>
            <a:r>
              <a:rPr lang="de-DE" dirty="0"/>
              <a:t>Beschreibung</a:t>
            </a:r>
          </a:p>
        </p:txBody>
      </p:sp>
      <p:sp>
        <p:nvSpPr>
          <p:cNvPr id="13" name="Textplatzhalter 6">
            <a:extLst>
              <a:ext uri="{FF2B5EF4-FFF2-40B4-BE49-F238E27FC236}">
                <a16:creationId xmlns:a16="http://schemas.microsoft.com/office/drawing/2014/main" id="{B0E9556F-8267-46EF-A251-5876226FDFB0}"/>
              </a:ext>
            </a:extLst>
          </p:cNvPr>
          <p:cNvSpPr>
            <a:spLocks noGrp="1"/>
          </p:cNvSpPr>
          <p:nvPr>
            <p:ph type="body" sz="quarter" idx="19" hasCustomPrompt="1"/>
          </p:nvPr>
        </p:nvSpPr>
        <p:spPr>
          <a:xfrm>
            <a:off x="1752646" y="4286251"/>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14" name="Textplatzhalter 6">
            <a:extLst>
              <a:ext uri="{FF2B5EF4-FFF2-40B4-BE49-F238E27FC236}">
                <a16:creationId xmlns:a16="http://schemas.microsoft.com/office/drawing/2014/main" id="{0F819468-BAB6-4CFE-964C-A94CB6FBB55F}"/>
              </a:ext>
            </a:extLst>
          </p:cNvPr>
          <p:cNvSpPr>
            <a:spLocks noGrp="1"/>
          </p:cNvSpPr>
          <p:nvPr>
            <p:ph type="body" sz="quarter" idx="20" hasCustomPrompt="1"/>
          </p:nvPr>
        </p:nvSpPr>
        <p:spPr>
          <a:xfrm>
            <a:off x="4910868" y="4285795"/>
            <a:ext cx="6838217" cy="540000"/>
          </a:xfrm>
        </p:spPr>
        <p:txBody>
          <a:bodyPr/>
          <a:lstStyle>
            <a:lvl1pPr>
              <a:spcAft>
                <a:spcPts val="0"/>
              </a:spcAft>
              <a:defRPr b="0">
                <a:solidFill>
                  <a:schemeClr val="tx1"/>
                </a:solidFill>
              </a:defRPr>
            </a:lvl1pPr>
          </a:lstStyle>
          <a:p>
            <a:pPr lvl="0"/>
            <a:r>
              <a:rPr lang="de-DE" dirty="0"/>
              <a:t>Beschreibung</a:t>
            </a:r>
          </a:p>
        </p:txBody>
      </p:sp>
      <p:sp>
        <p:nvSpPr>
          <p:cNvPr id="15" name="Textplatzhalter 6">
            <a:extLst>
              <a:ext uri="{FF2B5EF4-FFF2-40B4-BE49-F238E27FC236}">
                <a16:creationId xmlns:a16="http://schemas.microsoft.com/office/drawing/2014/main" id="{D79AAC10-7539-482A-9D31-28B999E93FB9}"/>
              </a:ext>
            </a:extLst>
          </p:cNvPr>
          <p:cNvSpPr>
            <a:spLocks noGrp="1"/>
          </p:cNvSpPr>
          <p:nvPr>
            <p:ph type="body" sz="quarter" idx="21" hasCustomPrompt="1"/>
          </p:nvPr>
        </p:nvSpPr>
        <p:spPr>
          <a:xfrm>
            <a:off x="1752646" y="4956430"/>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16" name="Textplatzhalter 6">
            <a:extLst>
              <a:ext uri="{FF2B5EF4-FFF2-40B4-BE49-F238E27FC236}">
                <a16:creationId xmlns:a16="http://schemas.microsoft.com/office/drawing/2014/main" id="{744A2DAF-8FFA-4B97-9D59-76FA3DFDEA80}"/>
              </a:ext>
            </a:extLst>
          </p:cNvPr>
          <p:cNvSpPr>
            <a:spLocks noGrp="1"/>
          </p:cNvSpPr>
          <p:nvPr>
            <p:ph type="body" sz="quarter" idx="22" hasCustomPrompt="1"/>
          </p:nvPr>
        </p:nvSpPr>
        <p:spPr>
          <a:xfrm>
            <a:off x="4910868" y="4955822"/>
            <a:ext cx="6838217" cy="540000"/>
          </a:xfrm>
        </p:spPr>
        <p:txBody>
          <a:bodyPr/>
          <a:lstStyle>
            <a:lvl1pPr>
              <a:spcAft>
                <a:spcPts val="0"/>
              </a:spcAft>
              <a:defRPr b="0">
                <a:solidFill>
                  <a:schemeClr val="tx1"/>
                </a:solidFill>
              </a:defRPr>
            </a:lvl1pPr>
          </a:lstStyle>
          <a:p>
            <a:pPr lvl="0"/>
            <a:r>
              <a:rPr lang="de-DE" dirty="0"/>
              <a:t>Beschreibung</a:t>
            </a:r>
          </a:p>
        </p:txBody>
      </p:sp>
      <p:sp>
        <p:nvSpPr>
          <p:cNvPr id="18" name="Textplatzhalter 6">
            <a:extLst>
              <a:ext uri="{FF2B5EF4-FFF2-40B4-BE49-F238E27FC236}">
                <a16:creationId xmlns:a16="http://schemas.microsoft.com/office/drawing/2014/main" id="{1667C321-D68D-4F20-8EAE-885B9694E003}"/>
              </a:ext>
            </a:extLst>
          </p:cNvPr>
          <p:cNvSpPr>
            <a:spLocks noGrp="1"/>
          </p:cNvSpPr>
          <p:nvPr>
            <p:ph type="body" sz="quarter" idx="23" hasCustomPrompt="1"/>
          </p:nvPr>
        </p:nvSpPr>
        <p:spPr>
          <a:xfrm>
            <a:off x="1752646" y="5626610"/>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19" name="Textplatzhalter 6">
            <a:extLst>
              <a:ext uri="{FF2B5EF4-FFF2-40B4-BE49-F238E27FC236}">
                <a16:creationId xmlns:a16="http://schemas.microsoft.com/office/drawing/2014/main" id="{40724E60-5C1A-4550-BAE1-64C5CC5439FD}"/>
              </a:ext>
            </a:extLst>
          </p:cNvPr>
          <p:cNvSpPr>
            <a:spLocks noGrp="1"/>
          </p:cNvSpPr>
          <p:nvPr>
            <p:ph type="body" sz="quarter" idx="24" hasCustomPrompt="1"/>
          </p:nvPr>
        </p:nvSpPr>
        <p:spPr>
          <a:xfrm>
            <a:off x="4910868" y="5625850"/>
            <a:ext cx="6838217" cy="540000"/>
          </a:xfrm>
        </p:spPr>
        <p:txBody>
          <a:bodyPr/>
          <a:lstStyle>
            <a:lvl1pPr>
              <a:spcAft>
                <a:spcPts val="0"/>
              </a:spcAft>
              <a:defRPr b="0">
                <a:solidFill>
                  <a:schemeClr val="tx1"/>
                </a:solidFill>
              </a:defRPr>
            </a:lvl1pPr>
          </a:lstStyle>
          <a:p>
            <a:pPr lvl="0"/>
            <a:r>
              <a:rPr lang="de-DE" dirty="0"/>
              <a:t>Beschreibung</a:t>
            </a:r>
          </a:p>
        </p:txBody>
      </p:sp>
      <p:sp>
        <p:nvSpPr>
          <p:cNvPr id="20" name="Textplatzhalter 6">
            <a:extLst>
              <a:ext uri="{FF2B5EF4-FFF2-40B4-BE49-F238E27FC236}">
                <a16:creationId xmlns:a16="http://schemas.microsoft.com/office/drawing/2014/main" id="{D6A4D500-634E-4B79-B79F-134AB3FE1B8E}"/>
              </a:ext>
            </a:extLst>
          </p:cNvPr>
          <p:cNvSpPr>
            <a:spLocks noGrp="1"/>
          </p:cNvSpPr>
          <p:nvPr>
            <p:ph type="body" sz="quarter" idx="25" hasCustomPrompt="1"/>
          </p:nvPr>
        </p:nvSpPr>
        <p:spPr>
          <a:xfrm>
            <a:off x="446401" y="2275714"/>
            <a:ext cx="1152000" cy="540000"/>
          </a:xfrm>
        </p:spPr>
        <p:txBody>
          <a:bodyPr/>
          <a:lstStyle>
            <a:lvl1pPr>
              <a:spcAft>
                <a:spcPts val="0"/>
              </a:spcAft>
              <a:defRPr b="1">
                <a:solidFill>
                  <a:schemeClr val="accent1"/>
                </a:solidFill>
              </a:defRPr>
            </a:lvl1pPr>
          </a:lstStyle>
          <a:p>
            <a:pPr lvl="0"/>
            <a:r>
              <a:rPr lang="de-DE" dirty="0"/>
              <a:t>Zeit</a:t>
            </a:r>
          </a:p>
        </p:txBody>
      </p:sp>
      <p:sp>
        <p:nvSpPr>
          <p:cNvPr id="21" name="Textplatzhalter 6">
            <a:extLst>
              <a:ext uri="{FF2B5EF4-FFF2-40B4-BE49-F238E27FC236}">
                <a16:creationId xmlns:a16="http://schemas.microsoft.com/office/drawing/2014/main" id="{06637ABA-A823-4784-8B37-7946FE37071B}"/>
              </a:ext>
            </a:extLst>
          </p:cNvPr>
          <p:cNvSpPr>
            <a:spLocks noGrp="1"/>
          </p:cNvSpPr>
          <p:nvPr>
            <p:ph type="body" sz="quarter" idx="26" hasCustomPrompt="1"/>
          </p:nvPr>
        </p:nvSpPr>
        <p:spPr>
          <a:xfrm>
            <a:off x="446401" y="2945893"/>
            <a:ext cx="1152000" cy="540000"/>
          </a:xfrm>
        </p:spPr>
        <p:txBody>
          <a:bodyPr/>
          <a:lstStyle>
            <a:lvl1pPr>
              <a:spcAft>
                <a:spcPts val="0"/>
              </a:spcAft>
              <a:defRPr b="1">
                <a:solidFill>
                  <a:schemeClr val="accent1"/>
                </a:solidFill>
              </a:defRPr>
            </a:lvl1pPr>
          </a:lstStyle>
          <a:p>
            <a:pPr lvl="0"/>
            <a:r>
              <a:rPr lang="de-DE" dirty="0"/>
              <a:t>Zeit</a:t>
            </a:r>
          </a:p>
        </p:txBody>
      </p:sp>
      <p:sp>
        <p:nvSpPr>
          <p:cNvPr id="22" name="Textplatzhalter 6">
            <a:extLst>
              <a:ext uri="{FF2B5EF4-FFF2-40B4-BE49-F238E27FC236}">
                <a16:creationId xmlns:a16="http://schemas.microsoft.com/office/drawing/2014/main" id="{FA72472C-D44F-40E7-87FE-7B4BCD3D7515}"/>
              </a:ext>
            </a:extLst>
          </p:cNvPr>
          <p:cNvSpPr>
            <a:spLocks noGrp="1"/>
          </p:cNvSpPr>
          <p:nvPr>
            <p:ph type="body" sz="quarter" idx="27" hasCustomPrompt="1"/>
          </p:nvPr>
        </p:nvSpPr>
        <p:spPr>
          <a:xfrm>
            <a:off x="446401" y="3616072"/>
            <a:ext cx="1152000" cy="540000"/>
          </a:xfrm>
        </p:spPr>
        <p:txBody>
          <a:bodyPr/>
          <a:lstStyle>
            <a:lvl1pPr>
              <a:spcAft>
                <a:spcPts val="0"/>
              </a:spcAft>
              <a:defRPr b="1">
                <a:solidFill>
                  <a:schemeClr val="accent1"/>
                </a:solidFill>
              </a:defRPr>
            </a:lvl1pPr>
          </a:lstStyle>
          <a:p>
            <a:pPr lvl="0"/>
            <a:r>
              <a:rPr lang="de-DE" dirty="0"/>
              <a:t>Zeit</a:t>
            </a:r>
          </a:p>
        </p:txBody>
      </p:sp>
      <p:sp>
        <p:nvSpPr>
          <p:cNvPr id="23" name="Textplatzhalter 6">
            <a:extLst>
              <a:ext uri="{FF2B5EF4-FFF2-40B4-BE49-F238E27FC236}">
                <a16:creationId xmlns:a16="http://schemas.microsoft.com/office/drawing/2014/main" id="{20E737BB-6100-4217-A2BB-F347C32736BD}"/>
              </a:ext>
            </a:extLst>
          </p:cNvPr>
          <p:cNvSpPr>
            <a:spLocks noGrp="1"/>
          </p:cNvSpPr>
          <p:nvPr>
            <p:ph type="body" sz="quarter" idx="28" hasCustomPrompt="1"/>
          </p:nvPr>
        </p:nvSpPr>
        <p:spPr>
          <a:xfrm>
            <a:off x="446401" y="4286251"/>
            <a:ext cx="1152000" cy="540000"/>
          </a:xfrm>
        </p:spPr>
        <p:txBody>
          <a:bodyPr/>
          <a:lstStyle>
            <a:lvl1pPr>
              <a:spcAft>
                <a:spcPts val="0"/>
              </a:spcAft>
              <a:defRPr b="1">
                <a:solidFill>
                  <a:schemeClr val="accent1"/>
                </a:solidFill>
              </a:defRPr>
            </a:lvl1pPr>
          </a:lstStyle>
          <a:p>
            <a:pPr lvl="0"/>
            <a:r>
              <a:rPr lang="de-DE" dirty="0"/>
              <a:t>Zeit</a:t>
            </a:r>
          </a:p>
        </p:txBody>
      </p:sp>
      <p:sp>
        <p:nvSpPr>
          <p:cNvPr id="24" name="Textplatzhalter 6">
            <a:extLst>
              <a:ext uri="{FF2B5EF4-FFF2-40B4-BE49-F238E27FC236}">
                <a16:creationId xmlns:a16="http://schemas.microsoft.com/office/drawing/2014/main" id="{BD976DBB-E868-416D-B209-98CFAE017C26}"/>
              </a:ext>
            </a:extLst>
          </p:cNvPr>
          <p:cNvSpPr>
            <a:spLocks noGrp="1"/>
          </p:cNvSpPr>
          <p:nvPr>
            <p:ph type="body" sz="quarter" idx="29" hasCustomPrompt="1"/>
          </p:nvPr>
        </p:nvSpPr>
        <p:spPr>
          <a:xfrm>
            <a:off x="446399" y="4956430"/>
            <a:ext cx="1152000" cy="540000"/>
          </a:xfrm>
        </p:spPr>
        <p:txBody>
          <a:bodyPr/>
          <a:lstStyle>
            <a:lvl1pPr>
              <a:spcAft>
                <a:spcPts val="0"/>
              </a:spcAft>
              <a:defRPr b="1">
                <a:solidFill>
                  <a:schemeClr val="accent1"/>
                </a:solidFill>
              </a:defRPr>
            </a:lvl1pPr>
          </a:lstStyle>
          <a:p>
            <a:pPr lvl="0"/>
            <a:r>
              <a:rPr lang="de-DE" dirty="0"/>
              <a:t>Zeit</a:t>
            </a:r>
          </a:p>
        </p:txBody>
      </p:sp>
      <p:sp>
        <p:nvSpPr>
          <p:cNvPr id="25" name="Textplatzhalter 6">
            <a:extLst>
              <a:ext uri="{FF2B5EF4-FFF2-40B4-BE49-F238E27FC236}">
                <a16:creationId xmlns:a16="http://schemas.microsoft.com/office/drawing/2014/main" id="{4C5FA2BA-ECDB-43C5-A1E9-78B0D6AD1DC9}"/>
              </a:ext>
            </a:extLst>
          </p:cNvPr>
          <p:cNvSpPr>
            <a:spLocks noGrp="1"/>
          </p:cNvSpPr>
          <p:nvPr>
            <p:ph type="body" sz="quarter" idx="30" hasCustomPrompt="1"/>
          </p:nvPr>
        </p:nvSpPr>
        <p:spPr>
          <a:xfrm>
            <a:off x="446401" y="5626610"/>
            <a:ext cx="1152000" cy="540000"/>
          </a:xfrm>
        </p:spPr>
        <p:txBody>
          <a:bodyPr/>
          <a:lstStyle>
            <a:lvl1pPr>
              <a:spcAft>
                <a:spcPts val="0"/>
              </a:spcAft>
              <a:defRPr b="1">
                <a:solidFill>
                  <a:schemeClr val="accent1"/>
                </a:solidFill>
              </a:defRPr>
            </a:lvl1pPr>
          </a:lstStyle>
          <a:p>
            <a:pPr lvl="0"/>
            <a:r>
              <a:rPr lang="de-DE" dirty="0"/>
              <a:t>Zeit</a:t>
            </a:r>
          </a:p>
        </p:txBody>
      </p:sp>
    </p:spTree>
    <p:extLst>
      <p:ext uri="{BB962C8B-B14F-4D97-AF65-F5344CB8AC3E}">
        <p14:creationId xmlns:p14="http://schemas.microsoft.com/office/powerpoint/2010/main" val="1944945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C9F217-7A91-449A-BC77-6641A1A8FC04}"/>
              </a:ext>
            </a:extLst>
          </p:cNvPr>
          <p:cNvSpPr>
            <a:spLocks noGrp="1"/>
          </p:cNvSpPr>
          <p:nvPr>
            <p:ph type="title"/>
          </p:nvPr>
        </p:nvSpPr>
        <p:spPr/>
        <p:txBody>
          <a:bodyPr/>
          <a:lstStyle/>
          <a:p>
            <a:r>
              <a:rPr lang="de-DE" dirty="0"/>
              <a:t>Mastertitelformat bearbeiten</a:t>
            </a:r>
          </a:p>
        </p:txBody>
      </p:sp>
      <p:sp>
        <p:nvSpPr>
          <p:cNvPr id="3" name="Datumsplatzhalter 2">
            <a:extLst>
              <a:ext uri="{FF2B5EF4-FFF2-40B4-BE49-F238E27FC236}">
                <a16:creationId xmlns:a16="http://schemas.microsoft.com/office/drawing/2014/main" id="{638739C4-899A-4C43-96A2-21E3021CAE38}"/>
              </a:ext>
            </a:extLst>
          </p:cNvPr>
          <p:cNvSpPr>
            <a:spLocks noGrp="1"/>
          </p:cNvSpPr>
          <p:nvPr>
            <p:ph type="dt" sz="half" idx="10"/>
          </p:nvPr>
        </p:nvSpPr>
        <p:spPr/>
        <p:txBody>
          <a:bodyPr/>
          <a:lstStyle/>
          <a:p>
            <a:r>
              <a:rPr lang="de-DE"/>
              <a:t>Juli 2022</a:t>
            </a:r>
            <a:endParaRPr lang="de-DE" dirty="0"/>
          </a:p>
        </p:txBody>
      </p:sp>
      <p:sp>
        <p:nvSpPr>
          <p:cNvPr id="4" name="Fußzeilenplatzhalter 3">
            <a:extLst>
              <a:ext uri="{FF2B5EF4-FFF2-40B4-BE49-F238E27FC236}">
                <a16:creationId xmlns:a16="http://schemas.microsoft.com/office/drawing/2014/main" id="{7790690A-7466-44FD-8D76-74898D8FB6F8}"/>
              </a:ext>
            </a:extLst>
          </p:cNvPr>
          <p:cNvSpPr>
            <a:spLocks noGrp="1"/>
          </p:cNvSpPr>
          <p:nvPr>
            <p:ph type="ftr" sz="quarter" idx="11"/>
          </p:nvPr>
        </p:nvSpPr>
        <p:spPr/>
        <p:txBody>
          <a:body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E3DAAF1E-739E-4BA3-A44A-9CABAF583F31}"/>
              </a:ext>
            </a:extLst>
          </p:cNvPr>
          <p:cNvSpPr>
            <a:spLocks noGrp="1"/>
          </p:cNvSpPr>
          <p:nvPr>
            <p:ph type="sldNum" sz="quarter" idx="12"/>
          </p:nvPr>
        </p:nvSpPr>
        <p:spPr/>
        <p:txBody>
          <a:bodyPr/>
          <a:lstStyle/>
          <a:p>
            <a:fld id="{EFB5150B-0CEE-4773-8AAA-22F479C02EEB}" type="slidenum">
              <a:rPr lang="de-DE" smtClean="0"/>
              <a:pPr/>
              <a:t>‹Nr.›</a:t>
            </a:fld>
            <a:endParaRPr lang="de-DE" dirty="0"/>
          </a:p>
        </p:txBody>
      </p:sp>
      <p:sp>
        <p:nvSpPr>
          <p:cNvPr id="7" name="Textplatzhalter 6">
            <a:extLst>
              <a:ext uri="{FF2B5EF4-FFF2-40B4-BE49-F238E27FC236}">
                <a16:creationId xmlns:a16="http://schemas.microsoft.com/office/drawing/2014/main" id="{796C17FC-CD8F-4CCB-AD43-F7D7D1372767}"/>
              </a:ext>
            </a:extLst>
          </p:cNvPr>
          <p:cNvSpPr>
            <a:spLocks noGrp="1"/>
          </p:cNvSpPr>
          <p:nvPr>
            <p:ph type="body" sz="quarter" idx="13"/>
          </p:nvPr>
        </p:nvSpPr>
        <p:spPr>
          <a:xfrm>
            <a:off x="446088" y="2276475"/>
            <a:ext cx="11303000" cy="388937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extplatzhalter 7">
            <a:extLst>
              <a:ext uri="{FF2B5EF4-FFF2-40B4-BE49-F238E27FC236}">
                <a16:creationId xmlns:a16="http://schemas.microsoft.com/office/drawing/2014/main" id="{17942CAE-E5EA-4C52-85BD-28F57009B1CD}"/>
              </a:ext>
            </a:extLst>
          </p:cNvPr>
          <p:cNvSpPr>
            <a:spLocks noGrp="1"/>
          </p:cNvSpPr>
          <p:nvPr>
            <p:ph type="body" sz="quarter" idx="14"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
        <p:nvSpPr>
          <p:cNvPr id="9" name="Textplatzhalter 7">
            <a:extLst>
              <a:ext uri="{FF2B5EF4-FFF2-40B4-BE49-F238E27FC236}">
                <a16:creationId xmlns:a16="http://schemas.microsoft.com/office/drawing/2014/main" id="{7927E724-494F-4635-86E4-22E93FE5F4EC}"/>
              </a:ext>
            </a:extLst>
          </p:cNvPr>
          <p:cNvSpPr>
            <a:spLocks noGrp="1"/>
          </p:cNvSpPr>
          <p:nvPr>
            <p:ph type="body" sz="quarter" idx="15"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Tree>
    <p:extLst>
      <p:ext uri="{BB962C8B-B14F-4D97-AF65-F5344CB8AC3E}">
        <p14:creationId xmlns:p14="http://schemas.microsoft.com/office/powerpoint/2010/main" val="4239300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und 2 Spalten Inhalte">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638739C4-899A-4C43-96A2-21E3021CAE38}"/>
              </a:ext>
            </a:extLst>
          </p:cNvPr>
          <p:cNvSpPr>
            <a:spLocks noGrp="1"/>
          </p:cNvSpPr>
          <p:nvPr>
            <p:ph type="dt" sz="half" idx="10"/>
          </p:nvPr>
        </p:nvSpPr>
        <p:spPr/>
        <p:txBody>
          <a:bodyPr/>
          <a:lstStyle/>
          <a:p>
            <a:r>
              <a:rPr lang="de-DE"/>
              <a:t>Juli 2022</a:t>
            </a:r>
            <a:endParaRPr lang="de-DE" dirty="0"/>
          </a:p>
        </p:txBody>
      </p:sp>
      <p:sp>
        <p:nvSpPr>
          <p:cNvPr id="4" name="Fußzeilenplatzhalter 3">
            <a:extLst>
              <a:ext uri="{FF2B5EF4-FFF2-40B4-BE49-F238E27FC236}">
                <a16:creationId xmlns:a16="http://schemas.microsoft.com/office/drawing/2014/main" id="{7790690A-7466-44FD-8D76-74898D8FB6F8}"/>
              </a:ext>
            </a:extLst>
          </p:cNvPr>
          <p:cNvSpPr>
            <a:spLocks noGrp="1"/>
          </p:cNvSpPr>
          <p:nvPr>
            <p:ph type="ftr" sz="quarter" idx="11"/>
          </p:nvPr>
        </p:nvSpPr>
        <p:spPr/>
        <p:txBody>
          <a:body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E3DAAF1E-739E-4BA3-A44A-9CABAF583F31}"/>
              </a:ext>
            </a:extLst>
          </p:cNvPr>
          <p:cNvSpPr>
            <a:spLocks noGrp="1"/>
          </p:cNvSpPr>
          <p:nvPr>
            <p:ph type="sldNum" sz="quarter" idx="12"/>
          </p:nvPr>
        </p:nvSpPr>
        <p:spPr/>
        <p:txBody>
          <a:bodyPr/>
          <a:lstStyle/>
          <a:p>
            <a:fld id="{EFB5150B-0CEE-4773-8AAA-22F479C02EEB}" type="slidenum">
              <a:rPr lang="de-DE" smtClean="0"/>
              <a:pPr/>
              <a:t>‹Nr.›</a:t>
            </a:fld>
            <a:endParaRPr lang="de-DE" dirty="0"/>
          </a:p>
        </p:txBody>
      </p:sp>
      <p:sp>
        <p:nvSpPr>
          <p:cNvPr id="8" name="Inhaltsplatzhalter 7">
            <a:extLst>
              <a:ext uri="{FF2B5EF4-FFF2-40B4-BE49-F238E27FC236}">
                <a16:creationId xmlns:a16="http://schemas.microsoft.com/office/drawing/2014/main" id="{81BA0D29-75B3-4EDD-9E03-8E7485C849C8}"/>
              </a:ext>
            </a:extLst>
          </p:cNvPr>
          <p:cNvSpPr>
            <a:spLocks noGrp="1"/>
          </p:cNvSpPr>
          <p:nvPr>
            <p:ph sz="quarter" idx="14"/>
          </p:nvPr>
        </p:nvSpPr>
        <p:spPr>
          <a:xfrm>
            <a:off x="446400" y="2276475"/>
            <a:ext cx="5472000" cy="388937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Inhaltsplatzhalter 7">
            <a:extLst>
              <a:ext uri="{FF2B5EF4-FFF2-40B4-BE49-F238E27FC236}">
                <a16:creationId xmlns:a16="http://schemas.microsoft.com/office/drawing/2014/main" id="{AFF7AED0-B7D6-4AAC-A0B5-0EDCDE0B3B33}"/>
              </a:ext>
            </a:extLst>
          </p:cNvPr>
          <p:cNvSpPr>
            <a:spLocks noGrp="1"/>
          </p:cNvSpPr>
          <p:nvPr>
            <p:ph sz="quarter" idx="15"/>
          </p:nvPr>
        </p:nvSpPr>
        <p:spPr>
          <a:xfrm>
            <a:off x="6269038" y="2276475"/>
            <a:ext cx="5472000" cy="388937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Titel 9">
            <a:extLst>
              <a:ext uri="{FF2B5EF4-FFF2-40B4-BE49-F238E27FC236}">
                <a16:creationId xmlns:a16="http://schemas.microsoft.com/office/drawing/2014/main" id="{EB3EBA0F-2389-4E33-9944-CB9E75358663}"/>
              </a:ext>
            </a:extLst>
          </p:cNvPr>
          <p:cNvSpPr>
            <a:spLocks noGrp="1"/>
          </p:cNvSpPr>
          <p:nvPr>
            <p:ph type="title"/>
          </p:nvPr>
        </p:nvSpPr>
        <p:spPr/>
        <p:txBody>
          <a:bodyPr/>
          <a:lstStyle/>
          <a:p>
            <a:r>
              <a:rPr lang="de-DE" dirty="0"/>
              <a:t>Mastertitelformat bearbeiten</a:t>
            </a:r>
          </a:p>
        </p:txBody>
      </p:sp>
      <p:sp>
        <p:nvSpPr>
          <p:cNvPr id="15" name="Textplatzhalter 7">
            <a:extLst>
              <a:ext uri="{FF2B5EF4-FFF2-40B4-BE49-F238E27FC236}">
                <a16:creationId xmlns:a16="http://schemas.microsoft.com/office/drawing/2014/main" id="{DB0D4744-2CAA-4FE3-90E4-8076DEC288A5}"/>
              </a:ext>
            </a:extLst>
          </p:cNvPr>
          <p:cNvSpPr>
            <a:spLocks noGrp="1"/>
          </p:cNvSpPr>
          <p:nvPr>
            <p:ph type="body" sz="quarter" idx="17"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16" name="Textplatzhalter 7">
            <a:extLst>
              <a:ext uri="{FF2B5EF4-FFF2-40B4-BE49-F238E27FC236}">
                <a16:creationId xmlns:a16="http://schemas.microsoft.com/office/drawing/2014/main" id="{53D955FD-CA79-42FB-91A3-59A3543A9DA5}"/>
              </a:ext>
            </a:extLst>
          </p:cNvPr>
          <p:cNvSpPr>
            <a:spLocks noGrp="1"/>
          </p:cNvSpPr>
          <p:nvPr>
            <p:ph type="body" sz="quarter" idx="18"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Tree>
    <p:extLst>
      <p:ext uri="{BB962C8B-B14F-4D97-AF65-F5344CB8AC3E}">
        <p14:creationId xmlns:p14="http://schemas.microsoft.com/office/powerpoint/2010/main" val="33283631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und 2 Spalten Inhalte mit Headline">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638739C4-899A-4C43-96A2-21E3021CAE38}"/>
              </a:ext>
            </a:extLst>
          </p:cNvPr>
          <p:cNvSpPr>
            <a:spLocks noGrp="1"/>
          </p:cNvSpPr>
          <p:nvPr>
            <p:ph type="dt" sz="half" idx="10"/>
          </p:nvPr>
        </p:nvSpPr>
        <p:spPr/>
        <p:txBody>
          <a:bodyPr/>
          <a:lstStyle/>
          <a:p>
            <a:r>
              <a:rPr lang="de-DE"/>
              <a:t>Juli 2022</a:t>
            </a:r>
            <a:endParaRPr lang="de-DE" dirty="0"/>
          </a:p>
        </p:txBody>
      </p:sp>
      <p:sp>
        <p:nvSpPr>
          <p:cNvPr id="4" name="Fußzeilenplatzhalter 3">
            <a:extLst>
              <a:ext uri="{FF2B5EF4-FFF2-40B4-BE49-F238E27FC236}">
                <a16:creationId xmlns:a16="http://schemas.microsoft.com/office/drawing/2014/main" id="{7790690A-7466-44FD-8D76-74898D8FB6F8}"/>
              </a:ext>
            </a:extLst>
          </p:cNvPr>
          <p:cNvSpPr>
            <a:spLocks noGrp="1"/>
          </p:cNvSpPr>
          <p:nvPr>
            <p:ph type="ftr" sz="quarter" idx="11"/>
          </p:nvPr>
        </p:nvSpPr>
        <p:spPr/>
        <p:txBody>
          <a:body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E3DAAF1E-739E-4BA3-A44A-9CABAF583F31}"/>
              </a:ext>
            </a:extLst>
          </p:cNvPr>
          <p:cNvSpPr>
            <a:spLocks noGrp="1"/>
          </p:cNvSpPr>
          <p:nvPr>
            <p:ph type="sldNum" sz="quarter" idx="12"/>
          </p:nvPr>
        </p:nvSpPr>
        <p:spPr/>
        <p:txBody>
          <a:bodyPr/>
          <a:lstStyle/>
          <a:p>
            <a:fld id="{EFB5150B-0CEE-4773-8AAA-22F479C02EEB}" type="slidenum">
              <a:rPr lang="de-DE" smtClean="0"/>
              <a:pPr/>
              <a:t>‹Nr.›</a:t>
            </a:fld>
            <a:endParaRPr lang="de-DE" dirty="0"/>
          </a:p>
        </p:txBody>
      </p:sp>
      <p:sp>
        <p:nvSpPr>
          <p:cNvPr id="8" name="Inhaltsplatzhalter 7">
            <a:extLst>
              <a:ext uri="{FF2B5EF4-FFF2-40B4-BE49-F238E27FC236}">
                <a16:creationId xmlns:a16="http://schemas.microsoft.com/office/drawing/2014/main" id="{81BA0D29-75B3-4EDD-9E03-8E7485C849C8}"/>
              </a:ext>
            </a:extLst>
          </p:cNvPr>
          <p:cNvSpPr>
            <a:spLocks noGrp="1"/>
          </p:cNvSpPr>
          <p:nvPr>
            <p:ph sz="quarter" idx="14"/>
          </p:nvPr>
        </p:nvSpPr>
        <p:spPr>
          <a:xfrm>
            <a:off x="446400" y="2730545"/>
            <a:ext cx="5472000" cy="343530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Inhaltsplatzhalter 7">
            <a:extLst>
              <a:ext uri="{FF2B5EF4-FFF2-40B4-BE49-F238E27FC236}">
                <a16:creationId xmlns:a16="http://schemas.microsoft.com/office/drawing/2014/main" id="{AFF7AED0-B7D6-4AAC-A0B5-0EDCDE0B3B33}"/>
              </a:ext>
            </a:extLst>
          </p:cNvPr>
          <p:cNvSpPr>
            <a:spLocks noGrp="1"/>
          </p:cNvSpPr>
          <p:nvPr>
            <p:ph sz="quarter" idx="15"/>
          </p:nvPr>
        </p:nvSpPr>
        <p:spPr>
          <a:xfrm>
            <a:off x="6269038" y="2730545"/>
            <a:ext cx="5472000" cy="343530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Textplatzhalter 6">
            <a:extLst>
              <a:ext uri="{FF2B5EF4-FFF2-40B4-BE49-F238E27FC236}">
                <a16:creationId xmlns:a16="http://schemas.microsoft.com/office/drawing/2014/main" id="{80CE2279-06D4-469C-9B4A-60489E99D3D8}"/>
              </a:ext>
            </a:extLst>
          </p:cNvPr>
          <p:cNvSpPr>
            <a:spLocks noGrp="1"/>
          </p:cNvSpPr>
          <p:nvPr>
            <p:ph type="body" sz="quarter" idx="16" hasCustomPrompt="1"/>
          </p:nvPr>
        </p:nvSpPr>
        <p:spPr>
          <a:xfrm>
            <a:off x="446088" y="2276475"/>
            <a:ext cx="5472000" cy="348332"/>
          </a:xfrm>
        </p:spPr>
        <p:txBody>
          <a:bodyPr/>
          <a:lstStyle>
            <a:lvl1pPr>
              <a:defRPr b="1"/>
            </a:lvl1pPr>
          </a:lstStyle>
          <a:p>
            <a:pPr lvl="0"/>
            <a:r>
              <a:rPr lang="de-DE" dirty="0"/>
              <a:t>Überschrift bearbeiten</a:t>
            </a:r>
          </a:p>
        </p:txBody>
      </p:sp>
      <p:sp>
        <p:nvSpPr>
          <p:cNvPr id="10" name="Textplatzhalter 6">
            <a:extLst>
              <a:ext uri="{FF2B5EF4-FFF2-40B4-BE49-F238E27FC236}">
                <a16:creationId xmlns:a16="http://schemas.microsoft.com/office/drawing/2014/main" id="{7D184CC2-95AA-450A-92CA-820D519E4897}"/>
              </a:ext>
            </a:extLst>
          </p:cNvPr>
          <p:cNvSpPr>
            <a:spLocks noGrp="1"/>
          </p:cNvSpPr>
          <p:nvPr>
            <p:ph type="body" sz="quarter" idx="17" hasCustomPrompt="1"/>
          </p:nvPr>
        </p:nvSpPr>
        <p:spPr>
          <a:xfrm>
            <a:off x="6269038" y="2276475"/>
            <a:ext cx="5472000" cy="348332"/>
          </a:xfrm>
        </p:spPr>
        <p:txBody>
          <a:bodyPr/>
          <a:lstStyle>
            <a:lvl1pPr>
              <a:defRPr b="1"/>
            </a:lvl1pPr>
          </a:lstStyle>
          <a:p>
            <a:pPr lvl="0"/>
            <a:r>
              <a:rPr lang="de-DE" dirty="0"/>
              <a:t>Überschrift bearbeiten</a:t>
            </a:r>
          </a:p>
        </p:txBody>
      </p:sp>
      <p:sp>
        <p:nvSpPr>
          <p:cNvPr id="11" name="Titel 10">
            <a:extLst>
              <a:ext uri="{FF2B5EF4-FFF2-40B4-BE49-F238E27FC236}">
                <a16:creationId xmlns:a16="http://schemas.microsoft.com/office/drawing/2014/main" id="{7C8DB17A-A338-4136-B178-A452376062C4}"/>
              </a:ext>
            </a:extLst>
          </p:cNvPr>
          <p:cNvSpPr>
            <a:spLocks noGrp="1"/>
          </p:cNvSpPr>
          <p:nvPr>
            <p:ph type="title"/>
          </p:nvPr>
        </p:nvSpPr>
        <p:spPr/>
        <p:txBody>
          <a:bodyPr/>
          <a:lstStyle/>
          <a:p>
            <a:r>
              <a:rPr lang="de-DE"/>
              <a:t>Mastertitelformat bearbeiten</a:t>
            </a:r>
          </a:p>
        </p:txBody>
      </p:sp>
      <p:sp>
        <p:nvSpPr>
          <p:cNvPr id="16" name="Textplatzhalter 7">
            <a:extLst>
              <a:ext uri="{FF2B5EF4-FFF2-40B4-BE49-F238E27FC236}">
                <a16:creationId xmlns:a16="http://schemas.microsoft.com/office/drawing/2014/main" id="{A7AC8537-4407-44ED-A748-4C47CF396273}"/>
              </a:ext>
            </a:extLst>
          </p:cNvPr>
          <p:cNvSpPr>
            <a:spLocks noGrp="1"/>
          </p:cNvSpPr>
          <p:nvPr>
            <p:ph type="body" sz="quarter" idx="19"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17" name="Textplatzhalter 7">
            <a:extLst>
              <a:ext uri="{FF2B5EF4-FFF2-40B4-BE49-F238E27FC236}">
                <a16:creationId xmlns:a16="http://schemas.microsoft.com/office/drawing/2014/main" id="{B7A07D86-5D76-43B0-9DDB-E8804B99DB80}"/>
              </a:ext>
            </a:extLst>
          </p:cNvPr>
          <p:cNvSpPr>
            <a:spLocks noGrp="1"/>
          </p:cNvSpPr>
          <p:nvPr>
            <p:ph type="body" sz="quarter" idx="20"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Tree>
    <p:extLst>
      <p:ext uri="{BB962C8B-B14F-4D97-AF65-F5344CB8AC3E}">
        <p14:creationId xmlns:p14="http://schemas.microsoft.com/office/powerpoint/2010/main" val="32443296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 und Inhalt - ohne Logo">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C9F217-7A91-449A-BC77-6641A1A8FC04}"/>
              </a:ext>
            </a:extLst>
          </p:cNvPr>
          <p:cNvSpPr>
            <a:spLocks noGrp="1"/>
          </p:cNvSpPr>
          <p:nvPr>
            <p:ph type="title"/>
          </p:nvPr>
        </p:nvSpPr>
        <p:spPr>
          <a:xfrm>
            <a:off x="446400" y="590887"/>
            <a:ext cx="11302688" cy="751576"/>
          </a:xfrm>
        </p:spPr>
        <p:txBody>
          <a:bodyPr/>
          <a:lstStyle/>
          <a:p>
            <a:r>
              <a:rPr lang="de-DE" dirty="0"/>
              <a:t>Mastertitelformat bearbeiten</a:t>
            </a:r>
          </a:p>
        </p:txBody>
      </p:sp>
      <p:sp>
        <p:nvSpPr>
          <p:cNvPr id="7" name="Textplatzhalter 6">
            <a:extLst>
              <a:ext uri="{FF2B5EF4-FFF2-40B4-BE49-F238E27FC236}">
                <a16:creationId xmlns:a16="http://schemas.microsoft.com/office/drawing/2014/main" id="{796C17FC-CD8F-4CCB-AD43-F7D7D1372767}"/>
              </a:ext>
            </a:extLst>
          </p:cNvPr>
          <p:cNvSpPr>
            <a:spLocks noGrp="1"/>
          </p:cNvSpPr>
          <p:nvPr>
            <p:ph type="body" sz="quarter" idx="13"/>
          </p:nvPr>
        </p:nvSpPr>
        <p:spPr>
          <a:xfrm>
            <a:off x="446088" y="1484314"/>
            <a:ext cx="11303000" cy="4681536"/>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6" name="Grafik 5">
            <a:extLst>
              <a:ext uri="{FF2B5EF4-FFF2-40B4-BE49-F238E27FC236}">
                <a16:creationId xmlns:a16="http://schemas.microsoft.com/office/drawing/2014/main" id="{AAE3D0D0-17E7-4E53-9CAF-914A012C92F0}"/>
              </a:ext>
            </a:extLst>
          </p:cNvPr>
          <p:cNvPicPr>
            <a:picLocks noChangeAspect="1"/>
          </p:cNvPicPr>
          <p:nvPr userDrawn="1"/>
        </p:nvPicPr>
        <p:blipFill>
          <a:blip r:embed="rId2"/>
          <a:stretch>
            <a:fillRect/>
          </a:stretch>
        </p:blipFill>
        <p:spPr>
          <a:xfrm>
            <a:off x="8994263" y="300477"/>
            <a:ext cx="2754825" cy="144000"/>
          </a:xfrm>
          <a:prstGeom prst="rect">
            <a:avLst/>
          </a:prstGeom>
        </p:spPr>
      </p:pic>
      <p:sp>
        <p:nvSpPr>
          <p:cNvPr id="12" name="Textplatzhalter 7">
            <a:extLst>
              <a:ext uri="{FF2B5EF4-FFF2-40B4-BE49-F238E27FC236}">
                <a16:creationId xmlns:a16="http://schemas.microsoft.com/office/drawing/2014/main" id="{7CD29765-B313-42B0-BA37-4A7FE99E86D9}"/>
              </a:ext>
            </a:extLst>
          </p:cNvPr>
          <p:cNvSpPr>
            <a:spLocks noGrp="1"/>
          </p:cNvSpPr>
          <p:nvPr>
            <p:ph type="body" sz="quarter" idx="15"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13" name="Textplatzhalter 7">
            <a:extLst>
              <a:ext uri="{FF2B5EF4-FFF2-40B4-BE49-F238E27FC236}">
                <a16:creationId xmlns:a16="http://schemas.microsoft.com/office/drawing/2014/main" id="{196DE1E3-BF9B-472A-A11F-DA53E8A4AC79}"/>
              </a:ext>
            </a:extLst>
          </p:cNvPr>
          <p:cNvSpPr>
            <a:spLocks noGrp="1"/>
          </p:cNvSpPr>
          <p:nvPr>
            <p:ph type="body" sz="quarter" idx="14"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
        <p:nvSpPr>
          <p:cNvPr id="4" name="Datumsplatzhalter 3">
            <a:extLst>
              <a:ext uri="{FF2B5EF4-FFF2-40B4-BE49-F238E27FC236}">
                <a16:creationId xmlns:a16="http://schemas.microsoft.com/office/drawing/2014/main" id="{E76953F7-8B50-43DB-AF53-37321EB8DAC6}"/>
              </a:ext>
            </a:extLst>
          </p:cNvPr>
          <p:cNvSpPr>
            <a:spLocks noGrp="1"/>
          </p:cNvSpPr>
          <p:nvPr>
            <p:ph type="dt" sz="half" idx="16"/>
          </p:nvPr>
        </p:nvSpPr>
        <p:spPr/>
        <p:txBody>
          <a:bodyPr/>
          <a:lstStyle/>
          <a:p>
            <a:r>
              <a:rPr lang="de-DE"/>
              <a:t>Juli 2022</a:t>
            </a:r>
            <a:endParaRPr lang="de-DE" dirty="0"/>
          </a:p>
        </p:txBody>
      </p:sp>
      <p:sp>
        <p:nvSpPr>
          <p:cNvPr id="16" name="Foliennummernplatzhalter 15">
            <a:extLst>
              <a:ext uri="{FF2B5EF4-FFF2-40B4-BE49-F238E27FC236}">
                <a16:creationId xmlns:a16="http://schemas.microsoft.com/office/drawing/2014/main" id="{FB3F3293-5DB4-4314-9A11-FFFF62525925}"/>
              </a:ext>
            </a:extLst>
          </p:cNvPr>
          <p:cNvSpPr>
            <a:spLocks noGrp="1"/>
          </p:cNvSpPr>
          <p:nvPr>
            <p:ph type="sldNum" sz="quarter" idx="18"/>
          </p:nvPr>
        </p:nvSpPr>
        <p:spPr/>
        <p:txBody>
          <a:bodyPr/>
          <a:lstStyle/>
          <a:p>
            <a:fld id="{EFB5150B-0CEE-4773-8AAA-22F479C02EEB}" type="slidenum">
              <a:rPr lang="de-DE" smtClean="0"/>
              <a:pPr/>
              <a:t>‹Nr.›</a:t>
            </a:fld>
            <a:endParaRPr lang="de-DE" dirty="0"/>
          </a:p>
        </p:txBody>
      </p:sp>
    </p:spTree>
    <p:extLst>
      <p:ext uri="{BB962C8B-B14F-4D97-AF65-F5344CB8AC3E}">
        <p14:creationId xmlns:p14="http://schemas.microsoft.com/office/powerpoint/2010/main" val="24084608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 und Inhaltsplatzhal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91BAB6-63D3-4328-9020-EA1EC1B11545}"/>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A9050A81-610B-4603-A2CC-6C09BA01B21A}"/>
              </a:ext>
            </a:extLst>
          </p:cNvPr>
          <p:cNvSpPr>
            <a:spLocks noGrp="1"/>
          </p:cNvSpPr>
          <p:nvPr>
            <p:ph type="dt" sz="half" idx="10"/>
          </p:nvPr>
        </p:nvSpPr>
        <p:spPr/>
        <p:txBody>
          <a:bodyPr/>
          <a:lstStyle/>
          <a:p>
            <a:r>
              <a:rPr lang="de-DE"/>
              <a:t>Juli 2022</a:t>
            </a:r>
            <a:endParaRPr lang="de-DE" dirty="0"/>
          </a:p>
        </p:txBody>
      </p:sp>
      <p:sp>
        <p:nvSpPr>
          <p:cNvPr id="4" name="Foliennummernplatzhalter 3">
            <a:extLst>
              <a:ext uri="{FF2B5EF4-FFF2-40B4-BE49-F238E27FC236}">
                <a16:creationId xmlns:a16="http://schemas.microsoft.com/office/drawing/2014/main" id="{E5386DB5-450F-45CC-AA16-CF1AC44259F3}"/>
              </a:ext>
            </a:extLst>
          </p:cNvPr>
          <p:cNvSpPr>
            <a:spLocks noGrp="1"/>
          </p:cNvSpPr>
          <p:nvPr>
            <p:ph type="sldNum" sz="quarter" idx="11"/>
          </p:nvPr>
        </p:nvSpPr>
        <p:spPr/>
        <p:txBody>
          <a:bodyPr/>
          <a:lstStyle/>
          <a:p>
            <a:fld id="{EFB5150B-0CEE-4773-8AAA-22F479C02EEB}" type="slidenum">
              <a:rPr lang="de-DE" smtClean="0"/>
              <a:pPr/>
              <a:t>‹Nr.›</a:t>
            </a:fld>
            <a:endParaRPr lang="de-DE" dirty="0"/>
          </a:p>
        </p:txBody>
      </p:sp>
      <p:sp>
        <p:nvSpPr>
          <p:cNvPr id="5" name="Fußzeilenplatzhalter 4">
            <a:extLst>
              <a:ext uri="{FF2B5EF4-FFF2-40B4-BE49-F238E27FC236}">
                <a16:creationId xmlns:a16="http://schemas.microsoft.com/office/drawing/2014/main" id="{198851E8-B260-427D-8E6B-A26C965B2CE2}"/>
              </a:ext>
            </a:extLst>
          </p:cNvPr>
          <p:cNvSpPr>
            <a:spLocks noGrp="1"/>
          </p:cNvSpPr>
          <p:nvPr>
            <p:ph type="ftr" sz="quarter" idx="12"/>
          </p:nvPr>
        </p:nvSpPr>
        <p:spPr/>
        <p:txBody>
          <a:bodyPr/>
          <a:lstStyle/>
          <a:p>
            <a:r>
              <a:rPr lang="de-DE"/>
              <a:t>Institut für Digitales Management und Neue Medien</a:t>
            </a:r>
            <a:endParaRPr lang="de-DE" dirty="0"/>
          </a:p>
        </p:txBody>
      </p:sp>
      <p:sp>
        <p:nvSpPr>
          <p:cNvPr id="7" name="Inhaltsplatzhalter 6">
            <a:extLst>
              <a:ext uri="{FF2B5EF4-FFF2-40B4-BE49-F238E27FC236}">
                <a16:creationId xmlns:a16="http://schemas.microsoft.com/office/drawing/2014/main" id="{0C951327-720C-43AF-BB7F-7606E9E494AD}"/>
              </a:ext>
            </a:extLst>
          </p:cNvPr>
          <p:cNvSpPr>
            <a:spLocks noGrp="1"/>
          </p:cNvSpPr>
          <p:nvPr>
            <p:ph sz="quarter" idx="13"/>
          </p:nvPr>
        </p:nvSpPr>
        <p:spPr>
          <a:xfrm>
            <a:off x="442913" y="2276474"/>
            <a:ext cx="11306175" cy="388937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Textplatzhalter 7">
            <a:extLst>
              <a:ext uri="{FF2B5EF4-FFF2-40B4-BE49-F238E27FC236}">
                <a16:creationId xmlns:a16="http://schemas.microsoft.com/office/drawing/2014/main" id="{4ED5A5CA-B493-46E0-8A07-D595FA49CD33}"/>
              </a:ext>
            </a:extLst>
          </p:cNvPr>
          <p:cNvSpPr>
            <a:spLocks noGrp="1"/>
          </p:cNvSpPr>
          <p:nvPr>
            <p:ph type="body" sz="quarter" idx="15"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10" name="Textplatzhalter 7">
            <a:extLst>
              <a:ext uri="{FF2B5EF4-FFF2-40B4-BE49-F238E27FC236}">
                <a16:creationId xmlns:a16="http://schemas.microsoft.com/office/drawing/2014/main" id="{A71348A8-EA3B-4898-B4AB-1E2136C74DF9}"/>
              </a:ext>
            </a:extLst>
          </p:cNvPr>
          <p:cNvSpPr>
            <a:spLocks noGrp="1"/>
          </p:cNvSpPr>
          <p:nvPr>
            <p:ph type="body" sz="quarter" idx="14"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Tree>
    <p:extLst>
      <p:ext uri="{BB962C8B-B14F-4D97-AF65-F5344CB8AC3E}">
        <p14:creationId xmlns:p14="http://schemas.microsoft.com/office/powerpoint/2010/main" val="22921793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638739C4-899A-4C43-96A2-21E3021CAE38}"/>
              </a:ext>
            </a:extLst>
          </p:cNvPr>
          <p:cNvSpPr>
            <a:spLocks noGrp="1"/>
          </p:cNvSpPr>
          <p:nvPr>
            <p:ph type="dt" sz="half" idx="10"/>
          </p:nvPr>
        </p:nvSpPr>
        <p:spPr/>
        <p:txBody>
          <a:bodyPr/>
          <a:lstStyle/>
          <a:p>
            <a:r>
              <a:rPr lang="de-DE"/>
              <a:t>Juli 2022</a:t>
            </a:r>
            <a:endParaRPr lang="de-DE" dirty="0"/>
          </a:p>
        </p:txBody>
      </p:sp>
      <p:sp>
        <p:nvSpPr>
          <p:cNvPr id="4" name="Fußzeilenplatzhalter 3">
            <a:extLst>
              <a:ext uri="{FF2B5EF4-FFF2-40B4-BE49-F238E27FC236}">
                <a16:creationId xmlns:a16="http://schemas.microsoft.com/office/drawing/2014/main" id="{7790690A-7466-44FD-8D76-74898D8FB6F8}"/>
              </a:ext>
            </a:extLst>
          </p:cNvPr>
          <p:cNvSpPr>
            <a:spLocks noGrp="1"/>
          </p:cNvSpPr>
          <p:nvPr>
            <p:ph type="ftr" sz="quarter" idx="11"/>
          </p:nvPr>
        </p:nvSpPr>
        <p:spPr/>
        <p:txBody>
          <a:body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E3DAAF1E-739E-4BA3-A44A-9CABAF583F31}"/>
              </a:ext>
            </a:extLst>
          </p:cNvPr>
          <p:cNvSpPr>
            <a:spLocks noGrp="1"/>
          </p:cNvSpPr>
          <p:nvPr>
            <p:ph type="sldNum" sz="quarter" idx="12"/>
          </p:nvPr>
        </p:nvSpPr>
        <p:spPr/>
        <p:txBody>
          <a:bodyPr/>
          <a:lstStyle/>
          <a:p>
            <a:fld id="{EFB5150B-0CEE-4773-8AAA-22F479C02EEB}" type="slidenum">
              <a:rPr lang="de-DE" smtClean="0"/>
              <a:pPr/>
              <a:t>‹Nr.›</a:t>
            </a:fld>
            <a:endParaRPr lang="de-DE" dirty="0"/>
          </a:p>
        </p:txBody>
      </p:sp>
      <p:sp>
        <p:nvSpPr>
          <p:cNvPr id="2" name="Titel 1">
            <a:extLst>
              <a:ext uri="{FF2B5EF4-FFF2-40B4-BE49-F238E27FC236}">
                <a16:creationId xmlns:a16="http://schemas.microsoft.com/office/drawing/2014/main" id="{81669460-A11E-47EE-819C-F1088010DC34}"/>
              </a:ext>
            </a:extLst>
          </p:cNvPr>
          <p:cNvSpPr>
            <a:spLocks noGrp="1"/>
          </p:cNvSpPr>
          <p:nvPr>
            <p:ph type="title"/>
          </p:nvPr>
        </p:nvSpPr>
        <p:spPr/>
        <p:txBody>
          <a:bodyPr/>
          <a:lstStyle/>
          <a:p>
            <a:r>
              <a:rPr lang="de-DE"/>
              <a:t>Mastertitelformat bearbeiten</a:t>
            </a:r>
          </a:p>
        </p:txBody>
      </p:sp>
      <p:sp>
        <p:nvSpPr>
          <p:cNvPr id="38" name="Textplatzhalter 7">
            <a:extLst>
              <a:ext uri="{FF2B5EF4-FFF2-40B4-BE49-F238E27FC236}">
                <a16:creationId xmlns:a16="http://schemas.microsoft.com/office/drawing/2014/main" id="{DF0258BD-3F5F-4B86-99EB-ADC3F3AC343C}"/>
              </a:ext>
            </a:extLst>
          </p:cNvPr>
          <p:cNvSpPr>
            <a:spLocks noGrp="1"/>
          </p:cNvSpPr>
          <p:nvPr>
            <p:ph type="body" sz="quarter" idx="15"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39" name="Textplatzhalter 7">
            <a:extLst>
              <a:ext uri="{FF2B5EF4-FFF2-40B4-BE49-F238E27FC236}">
                <a16:creationId xmlns:a16="http://schemas.microsoft.com/office/drawing/2014/main" id="{7DE83233-2626-45D2-9D55-FC3ED6CD2449}"/>
              </a:ext>
            </a:extLst>
          </p:cNvPr>
          <p:cNvSpPr>
            <a:spLocks noGrp="1"/>
          </p:cNvSpPr>
          <p:nvPr>
            <p:ph type="body" sz="quarter" idx="14"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Tree>
    <p:extLst>
      <p:ext uri="{BB962C8B-B14F-4D97-AF65-F5344CB8AC3E}">
        <p14:creationId xmlns:p14="http://schemas.microsoft.com/office/powerpoint/2010/main" val="22677043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638739C4-899A-4C43-96A2-21E3021CAE38}"/>
              </a:ext>
            </a:extLst>
          </p:cNvPr>
          <p:cNvSpPr>
            <a:spLocks noGrp="1"/>
          </p:cNvSpPr>
          <p:nvPr>
            <p:ph type="dt" sz="half" idx="10"/>
          </p:nvPr>
        </p:nvSpPr>
        <p:spPr/>
        <p:txBody>
          <a:bodyPr/>
          <a:lstStyle/>
          <a:p>
            <a:r>
              <a:rPr lang="de-DE"/>
              <a:t>Juli 2022</a:t>
            </a:r>
            <a:endParaRPr lang="de-DE" dirty="0"/>
          </a:p>
        </p:txBody>
      </p:sp>
      <p:sp>
        <p:nvSpPr>
          <p:cNvPr id="4" name="Fußzeilenplatzhalter 3">
            <a:extLst>
              <a:ext uri="{FF2B5EF4-FFF2-40B4-BE49-F238E27FC236}">
                <a16:creationId xmlns:a16="http://schemas.microsoft.com/office/drawing/2014/main" id="{7790690A-7466-44FD-8D76-74898D8FB6F8}"/>
              </a:ext>
            </a:extLst>
          </p:cNvPr>
          <p:cNvSpPr>
            <a:spLocks noGrp="1"/>
          </p:cNvSpPr>
          <p:nvPr>
            <p:ph type="ftr" sz="quarter" idx="11"/>
          </p:nvPr>
        </p:nvSpPr>
        <p:spPr/>
        <p:txBody>
          <a:body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E3DAAF1E-739E-4BA3-A44A-9CABAF583F31}"/>
              </a:ext>
            </a:extLst>
          </p:cNvPr>
          <p:cNvSpPr>
            <a:spLocks noGrp="1"/>
          </p:cNvSpPr>
          <p:nvPr>
            <p:ph type="sldNum" sz="quarter" idx="12"/>
          </p:nvPr>
        </p:nvSpPr>
        <p:spPr/>
        <p:txBody>
          <a:bodyPr/>
          <a:lstStyle/>
          <a:p>
            <a:fld id="{EFB5150B-0CEE-4773-8AAA-22F479C02EEB}" type="slidenum">
              <a:rPr lang="de-DE" smtClean="0"/>
              <a:pPr/>
              <a:t>‹Nr.›</a:t>
            </a:fld>
            <a:endParaRPr lang="de-DE" dirty="0"/>
          </a:p>
        </p:txBody>
      </p:sp>
      <p:sp>
        <p:nvSpPr>
          <p:cNvPr id="10" name="Textplatzhalter 7">
            <a:extLst>
              <a:ext uri="{FF2B5EF4-FFF2-40B4-BE49-F238E27FC236}">
                <a16:creationId xmlns:a16="http://schemas.microsoft.com/office/drawing/2014/main" id="{16E1E7B3-3C17-4721-BCE0-424DC07007CE}"/>
              </a:ext>
            </a:extLst>
          </p:cNvPr>
          <p:cNvSpPr>
            <a:spLocks noGrp="1"/>
          </p:cNvSpPr>
          <p:nvPr>
            <p:ph type="body" sz="quarter" idx="15"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11" name="Textplatzhalter 7">
            <a:extLst>
              <a:ext uri="{FF2B5EF4-FFF2-40B4-BE49-F238E27FC236}">
                <a16:creationId xmlns:a16="http://schemas.microsoft.com/office/drawing/2014/main" id="{E80C6D96-2C7E-4258-8118-6BB962F0E1BF}"/>
              </a:ext>
            </a:extLst>
          </p:cNvPr>
          <p:cNvSpPr>
            <a:spLocks noGrp="1"/>
          </p:cNvSpPr>
          <p:nvPr>
            <p:ph type="body" sz="quarter" idx="14"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Tree>
    <p:extLst>
      <p:ext uri="{BB962C8B-B14F-4D97-AF65-F5344CB8AC3E}">
        <p14:creationId xmlns:p14="http://schemas.microsoft.com/office/powerpoint/2010/main" val="1322582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äsentationstitel, lichtgrau">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D7DB2BC4-3B98-4ED7-91ED-210DEFAE5327}"/>
              </a:ext>
            </a:extLst>
          </p:cNvPr>
          <p:cNvSpPr/>
          <p:nvPr userDrawn="1"/>
        </p:nvSpPr>
        <p:spPr>
          <a:xfrm>
            <a:off x="0" y="1483200"/>
            <a:ext cx="12192000" cy="537480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 name="Grafik 1">
            <a:extLst>
              <a:ext uri="{FF2B5EF4-FFF2-40B4-BE49-F238E27FC236}">
                <a16:creationId xmlns:a16="http://schemas.microsoft.com/office/drawing/2014/main" id="{01B94DEA-7037-4BFF-A606-4059D11993B8}"/>
              </a:ext>
            </a:extLst>
          </p:cNvPr>
          <p:cNvPicPr>
            <a:picLocks noChangeAspect="1"/>
          </p:cNvPicPr>
          <p:nvPr userDrawn="1"/>
        </p:nvPicPr>
        <p:blipFill>
          <a:blip r:embed="rId2"/>
          <a:stretch>
            <a:fillRect/>
          </a:stretch>
        </p:blipFill>
        <p:spPr>
          <a:xfrm>
            <a:off x="8631627" y="2822098"/>
            <a:ext cx="3560373" cy="4035902"/>
          </a:xfrm>
          <a:prstGeom prst="rect">
            <a:avLst/>
          </a:prstGeom>
        </p:spPr>
      </p:pic>
      <p:sp>
        <p:nvSpPr>
          <p:cNvPr id="17" name="Textplatzhalter 4">
            <a:extLst>
              <a:ext uri="{FF2B5EF4-FFF2-40B4-BE49-F238E27FC236}">
                <a16:creationId xmlns:a16="http://schemas.microsoft.com/office/drawing/2014/main" id="{05AB11DA-E526-4DB0-A616-EF327FD5298E}"/>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accent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r>
              <a:rPr lang="de-DE" b="1" dirty="0">
                <a:effectLst/>
                <a:latin typeface="Arial" panose="020B0604020202020204" pitchFamily="34" charset="0"/>
              </a:rPr>
              <a:t>Dr. Max Maria Mustermann </a:t>
            </a:r>
            <a:br>
              <a:rPr lang="de-DE" b="1" dirty="0">
                <a:effectLst/>
                <a:latin typeface="Arial" panose="020B0604020202020204" pitchFamily="34" charset="0"/>
              </a:rPr>
            </a:br>
            <a:r>
              <a:rPr lang="de-DE" b="1" dirty="0">
                <a:effectLst/>
                <a:latin typeface="Arial" panose="020B0604020202020204" pitchFamily="34" charset="0"/>
              </a:rPr>
              <a:t>01.11.2020</a:t>
            </a:r>
            <a:endParaRPr lang="de-DE" dirty="0">
              <a:effectLst/>
              <a:latin typeface="Arial" panose="020B0604020202020204" pitchFamily="34" charset="0"/>
            </a:endParaRPr>
          </a:p>
        </p:txBody>
      </p:sp>
      <p:sp>
        <p:nvSpPr>
          <p:cNvPr id="18" name="Textplatzhalter 4">
            <a:extLst>
              <a:ext uri="{FF2B5EF4-FFF2-40B4-BE49-F238E27FC236}">
                <a16:creationId xmlns:a16="http://schemas.microsoft.com/office/drawing/2014/main" id="{DA2B3988-691D-4C6A-93CE-694BF2FE42D3}"/>
              </a:ext>
            </a:extLst>
          </p:cNvPr>
          <p:cNvSpPr>
            <a:spLocks noGrp="1"/>
          </p:cNvSpPr>
          <p:nvPr>
            <p:ph type="body" sz="quarter" idx="17" hasCustomPrompt="1"/>
          </p:nvPr>
        </p:nvSpPr>
        <p:spPr>
          <a:xfrm>
            <a:off x="442913" y="3672000"/>
            <a:ext cx="7200000" cy="1440000"/>
          </a:xfrm>
          <a:prstGeom prst="rect">
            <a:avLst/>
          </a:prstGeom>
        </p:spPr>
        <p:txBody>
          <a:bodyPr lIns="0" tIns="0" rIns="0" bIns="0"/>
          <a:lstStyle>
            <a:lvl1pPr marL="0" indent="0">
              <a:lnSpc>
                <a:spcPct val="100000"/>
              </a:lnSpc>
              <a:spcBef>
                <a:spcPts val="0"/>
              </a:spcBef>
              <a:spcAft>
                <a:spcPts val="0"/>
              </a:spcAft>
              <a:buFontTx/>
              <a:buNone/>
              <a:defRPr sz="1600" b="1" i="0" baseline="0">
                <a:solidFill>
                  <a:schemeClr val="accent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Titel der Veranstaltung/Ort</a:t>
            </a:r>
            <a:br>
              <a:rPr lang="de-DE" b="1" dirty="0">
                <a:effectLst/>
                <a:latin typeface="Arial" panose="020B0604020202020204" pitchFamily="34" charset="0"/>
              </a:rPr>
            </a:br>
            <a:r>
              <a:rPr lang="de-DE" b="1" dirty="0">
                <a:effectLst/>
                <a:latin typeface="Arial" panose="020B0604020202020204" pitchFamily="34" charset="0"/>
              </a:rPr>
              <a:t>Zeile 2</a:t>
            </a:r>
            <a:endParaRPr lang="de-DE" dirty="0">
              <a:effectLst/>
              <a:latin typeface="Arial" panose="020B0604020202020204" pitchFamily="34" charset="0"/>
            </a:endParaRPr>
          </a:p>
        </p:txBody>
      </p:sp>
      <p:sp>
        <p:nvSpPr>
          <p:cNvPr id="19" name="Textplatzhalter 4">
            <a:extLst>
              <a:ext uri="{FF2B5EF4-FFF2-40B4-BE49-F238E27FC236}">
                <a16:creationId xmlns:a16="http://schemas.microsoft.com/office/drawing/2014/main" id="{0BA651EA-5F96-4B97-9051-732A430C9C76}"/>
              </a:ext>
            </a:extLst>
          </p:cNvPr>
          <p:cNvSpPr>
            <a:spLocks noGrp="1"/>
          </p:cNvSpPr>
          <p:nvPr>
            <p:ph type="body" sz="quarter" idx="14" hasCustomPrompt="1"/>
          </p:nvPr>
        </p:nvSpPr>
        <p:spPr>
          <a:xfrm>
            <a:off x="446088" y="2198536"/>
            <a:ext cx="7200000" cy="1401464"/>
          </a:xfrm>
          <a:prstGeom prst="rect">
            <a:avLst/>
          </a:prstGeom>
        </p:spPr>
        <p:txBody>
          <a:bodyPr lIns="0" tIns="0" rIns="0" bIns="0"/>
          <a:lstStyle>
            <a:lvl1pPr marL="0" indent="0">
              <a:lnSpc>
                <a:spcPct val="100000"/>
              </a:lnSpc>
              <a:spcBef>
                <a:spcPts val="0"/>
              </a:spcBef>
              <a:spcAft>
                <a:spcPts val="0"/>
              </a:spcAft>
              <a:buFontTx/>
              <a:buNone/>
              <a:defRPr sz="2800" b="1" i="0" baseline="0">
                <a:solidFill>
                  <a:schemeClr val="accent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Präsentationstitel</a:t>
            </a:r>
            <a:br>
              <a:rPr lang="de-DE" b="1" dirty="0">
                <a:effectLst/>
                <a:latin typeface="Arial" panose="020B0604020202020204" pitchFamily="34" charset="0"/>
              </a:rPr>
            </a:br>
            <a:r>
              <a:rPr lang="de-DE" b="1" dirty="0">
                <a:effectLst/>
                <a:latin typeface="Arial" panose="020B0604020202020204" pitchFamily="34" charset="0"/>
              </a:rPr>
              <a:t>Zeile 2 des Titels</a:t>
            </a:r>
            <a:endParaRPr lang="de-DE" dirty="0">
              <a:effectLst/>
              <a:latin typeface="Arial" panose="020B0604020202020204" pitchFamily="34" charset="0"/>
            </a:endParaRPr>
          </a:p>
        </p:txBody>
      </p:sp>
      <p:sp>
        <p:nvSpPr>
          <p:cNvPr id="4" name="Fußzeilenplatzhalter 3">
            <a:extLst>
              <a:ext uri="{FF2B5EF4-FFF2-40B4-BE49-F238E27FC236}">
                <a16:creationId xmlns:a16="http://schemas.microsoft.com/office/drawing/2014/main" id="{DA31B3DC-218C-4598-B3C6-F62247BB27EC}"/>
              </a:ext>
            </a:extLst>
          </p:cNvPr>
          <p:cNvSpPr>
            <a:spLocks noGrp="1"/>
          </p:cNvSpPr>
          <p:nvPr>
            <p:ph type="ftr" sz="quarter" idx="19"/>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2268892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äsentationstitel, weiß">
    <p:spTree>
      <p:nvGrpSpPr>
        <p:cNvPr id="1" name=""/>
        <p:cNvGrpSpPr/>
        <p:nvPr/>
      </p:nvGrpSpPr>
      <p:grpSpPr>
        <a:xfrm>
          <a:off x="0" y="0"/>
          <a:ext cx="0" cy="0"/>
          <a:chOff x="0" y="0"/>
          <a:chExt cx="0" cy="0"/>
        </a:xfrm>
      </p:grpSpPr>
      <p:pic>
        <p:nvPicPr>
          <p:cNvPr id="9" name="Grafik 8" descr="Ein Bild, das Text enthält.&#10;&#10;Automatisch generierte Beschreibung">
            <a:extLst>
              <a:ext uri="{FF2B5EF4-FFF2-40B4-BE49-F238E27FC236}">
                <a16:creationId xmlns:a16="http://schemas.microsoft.com/office/drawing/2014/main" id="{BD63F7E2-E9AF-4202-99B8-0D2D6000870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8631600" y="2822400"/>
            <a:ext cx="3560400" cy="4035600"/>
          </a:xfrm>
          <a:prstGeom prst="rect">
            <a:avLst/>
          </a:prstGeom>
        </p:spPr>
      </p:pic>
      <p:sp>
        <p:nvSpPr>
          <p:cNvPr id="15" name="Textplatzhalter 4">
            <a:extLst>
              <a:ext uri="{FF2B5EF4-FFF2-40B4-BE49-F238E27FC236}">
                <a16:creationId xmlns:a16="http://schemas.microsoft.com/office/drawing/2014/main" id="{EFD7FE4E-10FF-4DB8-BA94-29D280460B46}"/>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accent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r>
              <a:rPr lang="de-DE" b="1" dirty="0">
                <a:effectLst/>
                <a:latin typeface="Arial" panose="020B0604020202020204" pitchFamily="34" charset="0"/>
              </a:rPr>
              <a:t>Dr. Max Maria Mustermann </a:t>
            </a:r>
            <a:br>
              <a:rPr lang="de-DE" b="1" dirty="0">
                <a:effectLst/>
                <a:latin typeface="Arial" panose="020B0604020202020204" pitchFamily="34" charset="0"/>
              </a:rPr>
            </a:br>
            <a:r>
              <a:rPr lang="de-DE" b="1" dirty="0">
                <a:effectLst/>
                <a:latin typeface="Arial" panose="020B0604020202020204" pitchFamily="34" charset="0"/>
              </a:rPr>
              <a:t>01.11.2020</a:t>
            </a:r>
            <a:endParaRPr lang="de-DE" dirty="0">
              <a:effectLst/>
              <a:latin typeface="Arial" panose="020B0604020202020204" pitchFamily="34" charset="0"/>
            </a:endParaRPr>
          </a:p>
        </p:txBody>
      </p:sp>
      <p:sp>
        <p:nvSpPr>
          <p:cNvPr id="17" name="Textplatzhalter 4">
            <a:extLst>
              <a:ext uri="{FF2B5EF4-FFF2-40B4-BE49-F238E27FC236}">
                <a16:creationId xmlns:a16="http://schemas.microsoft.com/office/drawing/2014/main" id="{BB04781F-9DBE-4871-BA35-73859E07B0DB}"/>
              </a:ext>
            </a:extLst>
          </p:cNvPr>
          <p:cNvSpPr>
            <a:spLocks noGrp="1"/>
          </p:cNvSpPr>
          <p:nvPr>
            <p:ph type="body" sz="quarter" idx="17" hasCustomPrompt="1"/>
          </p:nvPr>
        </p:nvSpPr>
        <p:spPr>
          <a:xfrm>
            <a:off x="442913" y="3672000"/>
            <a:ext cx="7200000" cy="1440000"/>
          </a:xfrm>
          <a:prstGeom prst="rect">
            <a:avLst/>
          </a:prstGeom>
        </p:spPr>
        <p:txBody>
          <a:bodyPr lIns="0" tIns="0" rIns="0" bIns="0"/>
          <a:lstStyle>
            <a:lvl1pPr marL="0" indent="0">
              <a:lnSpc>
                <a:spcPct val="100000"/>
              </a:lnSpc>
              <a:spcBef>
                <a:spcPts val="0"/>
              </a:spcBef>
              <a:spcAft>
                <a:spcPts val="0"/>
              </a:spcAft>
              <a:buFontTx/>
              <a:buNone/>
              <a:defRPr sz="1600" b="1" i="0" baseline="0">
                <a:solidFill>
                  <a:schemeClr val="accent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Titel der Veranstaltung/Ort</a:t>
            </a:r>
            <a:br>
              <a:rPr lang="de-DE" b="1" dirty="0">
                <a:effectLst/>
                <a:latin typeface="Arial" panose="020B0604020202020204" pitchFamily="34" charset="0"/>
              </a:rPr>
            </a:br>
            <a:r>
              <a:rPr lang="de-DE" b="1" dirty="0">
                <a:effectLst/>
                <a:latin typeface="Arial" panose="020B0604020202020204" pitchFamily="34" charset="0"/>
              </a:rPr>
              <a:t>Zeile 2</a:t>
            </a:r>
            <a:endParaRPr lang="de-DE" dirty="0">
              <a:effectLst/>
              <a:latin typeface="Arial" panose="020B0604020202020204" pitchFamily="34" charset="0"/>
            </a:endParaRPr>
          </a:p>
        </p:txBody>
      </p:sp>
      <p:sp>
        <p:nvSpPr>
          <p:cNvPr id="18" name="Textplatzhalter 4">
            <a:extLst>
              <a:ext uri="{FF2B5EF4-FFF2-40B4-BE49-F238E27FC236}">
                <a16:creationId xmlns:a16="http://schemas.microsoft.com/office/drawing/2014/main" id="{9F1E93FD-A2D4-482D-A300-21FFD9D98DB4}"/>
              </a:ext>
            </a:extLst>
          </p:cNvPr>
          <p:cNvSpPr>
            <a:spLocks noGrp="1"/>
          </p:cNvSpPr>
          <p:nvPr>
            <p:ph type="body" sz="quarter" idx="14" hasCustomPrompt="1"/>
          </p:nvPr>
        </p:nvSpPr>
        <p:spPr>
          <a:xfrm>
            <a:off x="446088" y="2198536"/>
            <a:ext cx="7200000" cy="1401464"/>
          </a:xfrm>
          <a:prstGeom prst="rect">
            <a:avLst/>
          </a:prstGeom>
        </p:spPr>
        <p:txBody>
          <a:bodyPr lIns="0" tIns="0" rIns="0" bIns="0"/>
          <a:lstStyle>
            <a:lvl1pPr marL="0" indent="0">
              <a:lnSpc>
                <a:spcPct val="100000"/>
              </a:lnSpc>
              <a:spcBef>
                <a:spcPts val="0"/>
              </a:spcBef>
              <a:spcAft>
                <a:spcPts val="0"/>
              </a:spcAft>
              <a:buFontTx/>
              <a:buNone/>
              <a:defRPr sz="2800" b="1" i="0" baseline="0">
                <a:solidFill>
                  <a:schemeClr val="accent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Präsentationstitel</a:t>
            </a:r>
            <a:br>
              <a:rPr lang="de-DE" b="1" dirty="0">
                <a:effectLst/>
                <a:latin typeface="Arial" panose="020B0604020202020204" pitchFamily="34" charset="0"/>
              </a:rPr>
            </a:br>
            <a:r>
              <a:rPr lang="de-DE" b="1" dirty="0">
                <a:effectLst/>
                <a:latin typeface="Arial" panose="020B0604020202020204" pitchFamily="34" charset="0"/>
              </a:rPr>
              <a:t>Zeile 2 des Titels</a:t>
            </a:r>
            <a:endParaRPr lang="de-DE" dirty="0">
              <a:effectLst/>
              <a:latin typeface="Arial" panose="020B0604020202020204" pitchFamily="34" charset="0"/>
            </a:endParaRPr>
          </a:p>
        </p:txBody>
      </p:sp>
      <p:sp>
        <p:nvSpPr>
          <p:cNvPr id="3" name="Fußzeilenplatzhalter 2">
            <a:extLst>
              <a:ext uri="{FF2B5EF4-FFF2-40B4-BE49-F238E27FC236}">
                <a16:creationId xmlns:a16="http://schemas.microsoft.com/office/drawing/2014/main" id="{9A1AE912-66CB-44EB-94FD-7BCCD2766B66}"/>
              </a:ext>
            </a:extLst>
          </p:cNvPr>
          <p:cNvSpPr>
            <a:spLocks noGrp="1"/>
          </p:cNvSpPr>
          <p:nvPr>
            <p:ph type="ftr" sz="quarter" idx="19"/>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3120855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räsentationstitel, Bild, Schrift weiß">
    <p:spTree>
      <p:nvGrpSpPr>
        <p:cNvPr id="1" name=""/>
        <p:cNvGrpSpPr/>
        <p:nvPr/>
      </p:nvGrpSpPr>
      <p:grpSpPr>
        <a:xfrm>
          <a:off x="0" y="0"/>
          <a:ext cx="0" cy="0"/>
          <a:chOff x="0" y="0"/>
          <a:chExt cx="0" cy="0"/>
        </a:xfrm>
      </p:grpSpPr>
      <p:sp>
        <p:nvSpPr>
          <p:cNvPr id="7" name="Bildplatzhalter 3">
            <a:extLst>
              <a:ext uri="{FF2B5EF4-FFF2-40B4-BE49-F238E27FC236}">
                <a16:creationId xmlns:a16="http://schemas.microsoft.com/office/drawing/2014/main" id="{E3A198B4-6B5B-4B64-8B9C-A9ED5F5BF196}"/>
              </a:ext>
            </a:extLst>
          </p:cNvPr>
          <p:cNvSpPr>
            <a:spLocks noGrp="1"/>
          </p:cNvSpPr>
          <p:nvPr>
            <p:ph type="pic" sz="quarter" idx="10"/>
          </p:nvPr>
        </p:nvSpPr>
        <p:spPr>
          <a:xfrm>
            <a:off x="0" y="1484313"/>
            <a:ext cx="12192000" cy="5373687"/>
          </a:xfrm>
          <a:prstGeom prst="rect">
            <a:avLst/>
          </a:prstGeom>
          <a:solidFill>
            <a:srgbClr val="C0C1C3"/>
          </a:solidFill>
        </p:spPr>
        <p:txBody>
          <a:bodyPr anchor="ctr" anchorCtr="0"/>
          <a:lstStyle>
            <a:lvl1pPr algn="ctr">
              <a:buFontTx/>
              <a:buNone/>
              <a:defRPr sz="800" baseline="0"/>
            </a:lvl1pPr>
          </a:lstStyle>
          <a:p>
            <a:endParaRPr lang="de-DE" dirty="0"/>
          </a:p>
        </p:txBody>
      </p:sp>
      <p:sp>
        <p:nvSpPr>
          <p:cNvPr id="13" name="Textplatzhalter 4">
            <a:extLst>
              <a:ext uri="{FF2B5EF4-FFF2-40B4-BE49-F238E27FC236}">
                <a16:creationId xmlns:a16="http://schemas.microsoft.com/office/drawing/2014/main" id="{1303A0E1-9E9B-47BA-9329-23512432605B}"/>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bg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r>
              <a:rPr lang="de-DE" b="1" dirty="0">
                <a:effectLst/>
                <a:latin typeface="Arial" panose="020B0604020202020204" pitchFamily="34" charset="0"/>
              </a:rPr>
              <a:t>Dr. Max Maria Mustermann </a:t>
            </a:r>
            <a:br>
              <a:rPr lang="de-DE" b="1" dirty="0">
                <a:effectLst/>
                <a:latin typeface="Arial" panose="020B0604020202020204" pitchFamily="34" charset="0"/>
              </a:rPr>
            </a:br>
            <a:r>
              <a:rPr lang="de-DE" b="1" dirty="0">
                <a:effectLst/>
                <a:latin typeface="Arial" panose="020B0604020202020204" pitchFamily="34" charset="0"/>
              </a:rPr>
              <a:t>01.11.2020</a:t>
            </a:r>
            <a:endParaRPr lang="de-DE" dirty="0">
              <a:effectLst/>
              <a:latin typeface="Arial" panose="020B0604020202020204" pitchFamily="34" charset="0"/>
            </a:endParaRPr>
          </a:p>
        </p:txBody>
      </p:sp>
      <p:sp>
        <p:nvSpPr>
          <p:cNvPr id="14" name="Textplatzhalter 4">
            <a:extLst>
              <a:ext uri="{FF2B5EF4-FFF2-40B4-BE49-F238E27FC236}">
                <a16:creationId xmlns:a16="http://schemas.microsoft.com/office/drawing/2014/main" id="{91A46877-2797-4FE9-9147-650146DB106D}"/>
              </a:ext>
            </a:extLst>
          </p:cNvPr>
          <p:cNvSpPr>
            <a:spLocks noGrp="1"/>
          </p:cNvSpPr>
          <p:nvPr>
            <p:ph type="body" sz="quarter" idx="17" hasCustomPrompt="1"/>
          </p:nvPr>
        </p:nvSpPr>
        <p:spPr>
          <a:xfrm>
            <a:off x="442913" y="3672000"/>
            <a:ext cx="7200000" cy="1440000"/>
          </a:xfrm>
          <a:prstGeom prst="rect">
            <a:avLst/>
          </a:prstGeom>
        </p:spPr>
        <p:txBody>
          <a:bodyPr lIns="0" tIns="0" rIns="0" bIns="0"/>
          <a:lstStyle>
            <a:lvl1pPr marL="0" indent="0">
              <a:lnSpc>
                <a:spcPct val="100000"/>
              </a:lnSpc>
              <a:spcBef>
                <a:spcPts val="0"/>
              </a:spcBef>
              <a:spcAft>
                <a:spcPts val="0"/>
              </a:spcAft>
              <a:buFontTx/>
              <a:buNone/>
              <a:defRPr sz="1600" b="1" i="0" baseline="0">
                <a:solidFill>
                  <a:schemeClr val="bg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Titel der Veranstaltung/Ort</a:t>
            </a:r>
            <a:br>
              <a:rPr lang="de-DE" b="1" dirty="0">
                <a:effectLst/>
                <a:latin typeface="Arial" panose="020B0604020202020204" pitchFamily="34" charset="0"/>
              </a:rPr>
            </a:br>
            <a:r>
              <a:rPr lang="de-DE" b="1" dirty="0">
                <a:effectLst/>
                <a:latin typeface="Arial" panose="020B0604020202020204" pitchFamily="34" charset="0"/>
              </a:rPr>
              <a:t>Zeile 2</a:t>
            </a:r>
            <a:endParaRPr lang="de-DE" dirty="0">
              <a:effectLst/>
              <a:latin typeface="Arial" panose="020B0604020202020204" pitchFamily="34" charset="0"/>
            </a:endParaRPr>
          </a:p>
        </p:txBody>
      </p:sp>
      <p:sp>
        <p:nvSpPr>
          <p:cNvPr id="15" name="Textplatzhalter 4">
            <a:extLst>
              <a:ext uri="{FF2B5EF4-FFF2-40B4-BE49-F238E27FC236}">
                <a16:creationId xmlns:a16="http://schemas.microsoft.com/office/drawing/2014/main" id="{FAA43B9D-BF57-49A7-A2BE-8A500AD75E25}"/>
              </a:ext>
            </a:extLst>
          </p:cNvPr>
          <p:cNvSpPr>
            <a:spLocks noGrp="1"/>
          </p:cNvSpPr>
          <p:nvPr>
            <p:ph type="body" sz="quarter" idx="14" hasCustomPrompt="1"/>
          </p:nvPr>
        </p:nvSpPr>
        <p:spPr>
          <a:xfrm>
            <a:off x="446088" y="2198536"/>
            <a:ext cx="7200000" cy="1401464"/>
          </a:xfrm>
          <a:prstGeom prst="rect">
            <a:avLst/>
          </a:prstGeom>
        </p:spPr>
        <p:txBody>
          <a:bodyPr lIns="0" tIns="0" rIns="0" bIns="0"/>
          <a:lstStyle>
            <a:lvl1pPr marL="0" indent="0">
              <a:lnSpc>
                <a:spcPct val="100000"/>
              </a:lnSpc>
              <a:spcBef>
                <a:spcPts val="0"/>
              </a:spcBef>
              <a:spcAft>
                <a:spcPts val="0"/>
              </a:spcAft>
              <a:buFontTx/>
              <a:buNone/>
              <a:defRPr sz="2800" b="1" i="0" baseline="0">
                <a:solidFill>
                  <a:schemeClr val="bg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Präsentationstitel</a:t>
            </a:r>
            <a:br>
              <a:rPr lang="de-DE" b="1" dirty="0">
                <a:effectLst/>
                <a:latin typeface="Arial" panose="020B0604020202020204" pitchFamily="34" charset="0"/>
              </a:rPr>
            </a:br>
            <a:r>
              <a:rPr lang="de-DE" b="1" dirty="0">
                <a:effectLst/>
                <a:latin typeface="Arial" panose="020B0604020202020204" pitchFamily="34" charset="0"/>
              </a:rPr>
              <a:t>Zeile 2 des Titels</a:t>
            </a:r>
            <a:endParaRPr lang="de-DE" dirty="0">
              <a:effectLst/>
              <a:latin typeface="Arial" panose="020B0604020202020204" pitchFamily="34" charset="0"/>
            </a:endParaRPr>
          </a:p>
        </p:txBody>
      </p:sp>
      <p:sp>
        <p:nvSpPr>
          <p:cNvPr id="3" name="Fußzeilenplatzhalter 2">
            <a:extLst>
              <a:ext uri="{FF2B5EF4-FFF2-40B4-BE49-F238E27FC236}">
                <a16:creationId xmlns:a16="http://schemas.microsoft.com/office/drawing/2014/main" id="{136CCE3B-FB19-4C48-BA9C-E81232FF6D80}"/>
              </a:ext>
            </a:extLst>
          </p:cNvPr>
          <p:cNvSpPr>
            <a:spLocks noGrp="1"/>
          </p:cNvSpPr>
          <p:nvPr>
            <p:ph type="ftr" sz="quarter" idx="19"/>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660693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apitel, weiß">
    <p:spTree>
      <p:nvGrpSpPr>
        <p:cNvPr id="1" name=""/>
        <p:cNvGrpSpPr/>
        <p:nvPr/>
      </p:nvGrpSpPr>
      <p:grpSpPr>
        <a:xfrm>
          <a:off x="0" y="0"/>
          <a:ext cx="0" cy="0"/>
          <a:chOff x="0" y="0"/>
          <a:chExt cx="0" cy="0"/>
        </a:xfrm>
      </p:grpSpPr>
      <p:pic>
        <p:nvPicPr>
          <p:cNvPr id="3" name="Grafik 2" descr="Ein Bild, das Text enthält.&#10;&#10;Automatisch generierte Beschreibung">
            <a:extLst>
              <a:ext uri="{FF2B5EF4-FFF2-40B4-BE49-F238E27FC236}">
                <a16:creationId xmlns:a16="http://schemas.microsoft.com/office/drawing/2014/main" id="{EC9E9288-A528-47A0-9952-3BAE6CB8747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8631600" y="2822400"/>
            <a:ext cx="3560400" cy="4035600"/>
          </a:xfrm>
          <a:prstGeom prst="rect">
            <a:avLst/>
          </a:prstGeom>
        </p:spPr>
      </p:pic>
      <p:sp>
        <p:nvSpPr>
          <p:cNvPr id="14" name="Textplatzhalter 4">
            <a:extLst>
              <a:ext uri="{FF2B5EF4-FFF2-40B4-BE49-F238E27FC236}">
                <a16:creationId xmlns:a16="http://schemas.microsoft.com/office/drawing/2014/main" id="{4DE3BF2D-52EE-4486-ADD0-3DAE759441DC}"/>
              </a:ext>
            </a:extLst>
          </p:cNvPr>
          <p:cNvSpPr>
            <a:spLocks noGrp="1"/>
          </p:cNvSpPr>
          <p:nvPr>
            <p:ph type="body" sz="quarter" idx="14" hasCustomPrompt="1"/>
          </p:nvPr>
        </p:nvSpPr>
        <p:spPr>
          <a:xfrm>
            <a:off x="446088" y="2198536"/>
            <a:ext cx="7200000" cy="1401464"/>
          </a:xfrm>
          <a:prstGeom prst="rect">
            <a:avLst/>
          </a:prstGeom>
        </p:spPr>
        <p:txBody>
          <a:bodyPr lIns="0" tIns="0" rIns="0" bIns="0"/>
          <a:lstStyle>
            <a:lvl1pPr marL="0" indent="0">
              <a:lnSpc>
                <a:spcPct val="100000"/>
              </a:lnSpc>
              <a:spcBef>
                <a:spcPts val="0"/>
              </a:spcBef>
              <a:spcAft>
                <a:spcPts val="0"/>
              </a:spcAft>
              <a:buFontTx/>
              <a:buNone/>
              <a:defRPr sz="2800" b="1" i="0" baseline="0">
                <a:solidFill>
                  <a:schemeClr val="accent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Kapitel</a:t>
            </a:r>
            <a:br>
              <a:rPr lang="de-DE" b="1" dirty="0">
                <a:effectLst/>
                <a:latin typeface="Arial" panose="020B0604020202020204" pitchFamily="34" charset="0"/>
              </a:rPr>
            </a:br>
            <a:r>
              <a:rPr lang="de-DE" b="1" dirty="0">
                <a:effectLst/>
                <a:latin typeface="Arial" panose="020B0604020202020204" pitchFamily="34" charset="0"/>
              </a:rPr>
              <a:t>Zeile 2</a:t>
            </a:r>
            <a:endParaRPr lang="de-DE" dirty="0">
              <a:effectLst/>
              <a:latin typeface="Arial" panose="020B0604020202020204" pitchFamily="34" charset="0"/>
            </a:endParaRPr>
          </a:p>
        </p:txBody>
      </p:sp>
      <p:sp>
        <p:nvSpPr>
          <p:cNvPr id="4" name="Fußzeilenplatzhalter 3">
            <a:extLst>
              <a:ext uri="{FF2B5EF4-FFF2-40B4-BE49-F238E27FC236}">
                <a16:creationId xmlns:a16="http://schemas.microsoft.com/office/drawing/2014/main" id="{D4B7D0A0-CA2F-460B-A311-FB3A6650A505}"/>
              </a:ext>
            </a:extLst>
          </p:cNvPr>
          <p:cNvSpPr>
            <a:spLocks noGrp="1"/>
          </p:cNvSpPr>
          <p:nvPr>
            <p:ph type="ftr" sz="quarter" idx="16"/>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2472264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bschluss, Absender, blau">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8331E01A-E2D4-4133-AA71-23114E705DF2}"/>
              </a:ext>
            </a:extLst>
          </p:cNvPr>
          <p:cNvSpPr/>
          <p:nvPr userDrawn="1"/>
        </p:nvSpPr>
        <p:spPr>
          <a:xfrm>
            <a:off x="1" y="0"/>
            <a:ext cx="12192000" cy="6858000"/>
          </a:xfrm>
          <a:prstGeom prst="rect">
            <a:avLst/>
          </a:prstGeom>
          <a:solidFill>
            <a:srgbClr val="0F1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6" name="Grafik 15">
            <a:extLst>
              <a:ext uri="{FF2B5EF4-FFF2-40B4-BE49-F238E27FC236}">
                <a16:creationId xmlns:a16="http://schemas.microsoft.com/office/drawing/2014/main" id="{4C8E54A6-459A-4470-BB0E-BD0ADAE58B8E}"/>
              </a:ext>
            </a:extLst>
          </p:cNvPr>
          <p:cNvPicPr>
            <a:picLocks noChangeAspect="1"/>
          </p:cNvPicPr>
          <p:nvPr userDrawn="1"/>
        </p:nvPicPr>
        <p:blipFill>
          <a:blip r:embed="rId2"/>
          <a:stretch>
            <a:fillRect/>
          </a:stretch>
        </p:blipFill>
        <p:spPr>
          <a:xfrm>
            <a:off x="8631627" y="2822098"/>
            <a:ext cx="3560373" cy="4035902"/>
          </a:xfrm>
          <a:prstGeom prst="rect">
            <a:avLst/>
          </a:prstGeom>
        </p:spPr>
      </p:pic>
      <p:sp>
        <p:nvSpPr>
          <p:cNvPr id="13" name="Textplatzhalter 4">
            <a:extLst>
              <a:ext uri="{FF2B5EF4-FFF2-40B4-BE49-F238E27FC236}">
                <a16:creationId xmlns:a16="http://schemas.microsoft.com/office/drawing/2014/main" id="{DCF186EC-5422-44B4-9E4D-034E8A998A4D}"/>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bg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pPr marR="0" algn="l" rtl="0"/>
            <a:r>
              <a:rPr lang="de-DE" b="1" dirty="0">
                <a:effectLst/>
                <a:latin typeface="Arial" panose="020B0604020202020204" pitchFamily="34" charset="0"/>
              </a:rPr>
              <a:t>Absendername</a:t>
            </a:r>
          </a:p>
        </p:txBody>
      </p:sp>
      <p:sp>
        <p:nvSpPr>
          <p:cNvPr id="14" name="Textfeld 13">
            <a:extLst>
              <a:ext uri="{FF2B5EF4-FFF2-40B4-BE49-F238E27FC236}">
                <a16:creationId xmlns:a16="http://schemas.microsoft.com/office/drawing/2014/main" id="{BF5C6343-7CFA-4211-BD8A-3DC6B7B128DD}"/>
              </a:ext>
            </a:extLst>
          </p:cNvPr>
          <p:cNvSpPr txBox="1"/>
          <p:nvPr userDrawn="1"/>
        </p:nvSpPr>
        <p:spPr>
          <a:xfrm>
            <a:off x="359884" y="6992038"/>
            <a:ext cx="11852475" cy="276999"/>
          </a:xfrm>
          <a:prstGeom prst="rect">
            <a:avLst/>
          </a:prstGeom>
          <a:noFill/>
        </p:spPr>
        <p:txBody>
          <a:bodyPr wrap="none" rtlCol="0">
            <a:spAutoFit/>
          </a:bodyPr>
          <a:lstStyle/>
          <a:p>
            <a:r>
              <a:rPr lang="de-DE" sz="1200" dirty="0"/>
              <a:t>Bitte verwenden Sie die blaue Abschlussfolie </a:t>
            </a:r>
            <a:r>
              <a:rPr lang="de-DE" sz="1200" b="1" u="sng" dirty="0"/>
              <a:t>nur</a:t>
            </a:r>
            <a:r>
              <a:rPr lang="de-DE" sz="1200" dirty="0"/>
              <a:t> in Präsentationen, die mit einem Projektor auf einer </a:t>
            </a:r>
            <a:r>
              <a:rPr lang="de-DE" sz="1200" b="1" dirty="0"/>
              <a:t>Leinwand</a:t>
            </a:r>
            <a:r>
              <a:rPr lang="de-DE" sz="1200" dirty="0"/>
              <a:t>, oder auf einem </a:t>
            </a:r>
            <a:r>
              <a:rPr lang="de-DE" sz="1200" b="1" dirty="0"/>
              <a:t>Bildschirm</a:t>
            </a:r>
            <a:r>
              <a:rPr lang="de-DE" sz="1200" dirty="0"/>
              <a:t> wiedergegeben werden.</a:t>
            </a:r>
          </a:p>
        </p:txBody>
      </p:sp>
      <p:sp>
        <p:nvSpPr>
          <p:cNvPr id="2" name="Datumsplatzhalter 1">
            <a:extLst>
              <a:ext uri="{FF2B5EF4-FFF2-40B4-BE49-F238E27FC236}">
                <a16:creationId xmlns:a16="http://schemas.microsoft.com/office/drawing/2014/main" id="{DAD68658-C1DF-4371-9E81-639C149A60DB}"/>
              </a:ext>
            </a:extLst>
          </p:cNvPr>
          <p:cNvSpPr>
            <a:spLocks noGrp="1"/>
          </p:cNvSpPr>
          <p:nvPr>
            <p:ph type="dt" sz="half" idx="16"/>
          </p:nvPr>
        </p:nvSpPr>
        <p:spPr/>
        <p:txBody>
          <a:bodyPr/>
          <a:lstStyle/>
          <a:p>
            <a:r>
              <a:rPr lang="de-DE"/>
              <a:t>Juli 2022</a:t>
            </a:r>
            <a:endParaRPr lang="de-DE" dirty="0"/>
          </a:p>
        </p:txBody>
      </p:sp>
      <p:sp>
        <p:nvSpPr>
          <p:cNvPr id="3" name="Fußzeilenplatzhalter 2">
            <a:extLst>
              <a:ext uri="{FF2B5EF4-FFF2-40B4-BE49-F238E27FC236}">
                <a16:creationId xmlns:a16="http://schemas.microsoft.com/office/drawing/2014/main" id="{626F03E7-8F3F-49C4-8030-4297A79CEDD1}"/>
              </a:ext>
            </a:extLst>
          </p:cNvPr>
          <p:cNvSpPr>
            <a:spLocks noGrp="1"/>
          </p:cNvSpPr>
          <p:nvPr>
            <p:ph type="ftr" sz="quarter" idx="17"/>
          </p:nvPr>
        </p:nvSpPr>
        <p:spPr/>
        <p:txBody>
          <a:bodyPr/>
          <a:lstStyle>
            <a:lvl1pPr>
              <a:defRPr>
                <a:solidFill>
                  <a:schemeClr val="bg1"/>
                </a:solidFill>
              </a:defRPr>
            </a:lvl1p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A32AFC3E-E75E-4D67-B506-65193A7843BE}"/>
              </a:ext>
            </a:extLst>
          </p:cNvPr>
          <p:cNvSpPr>
            <a:spLocks noGrp="1"/>
          </p:cNvSpPr>
          <p:nvPr>
            <p:ph type="sldNum" sz="quarter" idx="18"/>
          </p:nvPr>
        </p:nvSpPr>
        <p:spPr/>
        <p:txBody>
          <a:bodyPr/>
          <a:lstStyle/>
          <a:p>
            <a:fld id="{EFB5150B-0CEE-4773-8AAA-22F479C02EEB}" type="slidenum">
              <a:rPr lang="de-DE" smtClean="0"/>
              <a:pPr/>
              <a:t>‹Nr.›</a:t>
            </a:fld>
            <a:endParaRPr lang="de-DE" dirty="0"/>
          </a:p>
        </p:txBody>
      </p:sp>
      <p:pic>
        <p:nvPicPr>
          <p:cNvPr id="11" name="Grafik 10" descr="Ein Bild, das Text enthält.&#10;&#10;Automatisch generierte Beschreibung">
            <a:extLst>
              <a:ext uri="{FF2B5EF4-FFF2-40B4-BE49-F238E27FC236}">
                <a16:creationId xmlns:a16="http://schemas.microsoft.com/office/drawing/2014/main" id="{BC09715E-332A-494E-803E-B5A81072CE90}"/>
              </a:ext>
            </a:extLst>
          </p:cNvPr>
          <p:cNvPicPr>
            <a:picLocks noChangeAspect="1"/>
          </p:cNvPicPr>
          <p:nvPr userDrawn="1"/>
        </p:nvPicPr>
        <p:blipFill>
          <a:blip r:embed="rId3"/>
          <a:stretch>
            <a:fillRect/>
          </a:stretch>
        </p:blipFill>
        <p:spPr>
          <a:xfrm>
            <a:off x="446401" y="442800"/>
            <a:ext cx="2544589" cy="792000"/>
          </a:xfrm>
          <a:prstGeom prst="rect">
            <a:avLst/>
          </a:prstGeom>
        </p:spPr>
      </p:pic>
    </p:spTree>
    <p:extLst>
      <p:ext uri="{BB962C8B-B14F-4D97-AF65-F5344CB8AC3E}">
        <p14:creationId xmlns:p14="http://schemas.microsoft.com/office/powerpoint/2010/main" val="74307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bschluss, Absender, mittelgrau">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8331E01A-E2D4-4133-AA71-23114E705DF2}"/>
              </a:ext>
            </a:extLst>
          </p:cNvPr>
          <p:cNvSpPr/>
          <p:nvPr userDrawn="1"/>
        </p:nvSpPr>
        <p:spPr>
          <a:xfrm>
            <a:off x="1" y="0"/>
            <a:ext cx="12192000" cy="6858000"/>
          </a:xfrm>
          <a:prstGeom prst="rect">
            <a:avLst/>
          </a:prstGeom>
          <a:solidFill>
            <a:srgbClr val="C0C1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6" name="Grafik 15">
            <a:extLst>
              <a:ext uri="{FF2B5EF4-FFF2-40B4-BE49-F238E27FC236}">
                <a16:creationId xmlns:a16="http://schemas.microsoft.com/office/drawing/2014/main" id="{152121A7-C1FC-428B-9972-DCBD841B9AB2}"/>
              </a:ext>
            </a:extLst>
          </p:cNvPr>
          <p:cNvPicPr>
            <a:picLocks noChangeAspect="1"/>
          </p:cNvPicPr>
          <p:nvPr userDrawn="1"/>
        </p:nvPicPr>
        <p:blipFill>
          <a:blip r:embed="rId2"/>
          <a:stretch>
            <a:fillRect/>
          </a:stretch>
        </p:blipFill>
        <p:spPr>
          <a:xfrm>
            <a:off x="8631627" y="2822098"/>
            <a:ext cx="3560373" cy="4035902"/>
          </a:xfrm>
          <a:prstGeom prst="rect">
            <a:avLst/>
          </a:prstGeom>
        </p:spPr>
      </p:pic>
      <p:pic>
        <p:nvPicPr>
          <p:cNvPr id="10" name="Grafik 9" descr="Ein Bild, das Text enthält.&#10;&#10;Automatisch generierte Beschreibung">
            <a:extLst>
              <a:ext uri="{FF2B5EF4-FFF2-40B4-BE49-F238E27FC236}">
                <a16:creationId xmlns:a16="http://schemas.microsoft.com/office/drawing/2014/main" id="{3CBD0319-7CBB-4D21-AD2D-589051892126}"/>
              </a:ext>
            </a:extLst>
          </p:cNvPr>
          <p:cNvPicPr>
            <a:picLocks noChangeAspect="1"/>
          </p:cNvPicPr>
          <p:nvPr userDrawn="1"/>
        </p:nvPicPr>
        <p:blipFill>
          <a:blip r:embed="rId3"/>
          <a:stretch>
            <a:fillRect/>
          </a:stretch>
        </p:blipFill>
        <p:spPr>
          <a:xfrm>
            <a:off x="446401" y="442800"/>
            <a:ext cx="2544589" cy="792000"/>
          </a:xfrm>
          <a:prstGeom prst="rect">
            <a:avLst/>
          </a:prstGeom>
        </p:spPr>
      </p:pic>
      <p:sp>
        <p:nvSpPr>
          <p:cNvPr id="13" name="Textplatzhalter 4">
            <a:extLst>
              <a:ext uri="{FF2B5EF4-FFF2-40B4-BE49-F238E27FC236}">
                <a16:creationId xmlns:a16="http://schemas.microsoft.com/office/drawing/2014/main" id="{DCF186EC-5422-44B4-9E4D-034E8A998A4D}"/>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bg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pPr marR="0" algn="l" rtl="0"/>
            <a:r>
              <a:rPr lang="de-DE" b="1" dirty="0">
                <a:effectLst/>
                <a:latin typeface="Arial" panose="020B0604020202020204" pitchFamily="34" charset="0"/>
              </a:rPr>
              <a:t>Absendername</a:t>
            </a:r>
          </a:p>
        </p:txBody>
      </p:sp>
      <p:sp>
        <p:nvSpPr>
          <p:cNvPr id="14" name="Textfeld 13">
            <a:extLst>
              <a:ext uri="{FF2B5EF4-FFF2-40B4-BE49-F238E27FC236}">
                <a16:creationId xmlns:a16="http://schemas.microsoft.com/office/drawing/2014/main" id="{BF5C6343-7CFA-4211-BD8A-3DC6B7B128DD}"/>
              </a:ext>
            </a:extLst>
          </p:cNvPr>
          <p:cNvSpPr txBox="1"/>
          <p:nvPr userDrawn="1"/>
        </p:nvSpPr>
        <p:spPr>
          <a:xfrm>
            <a:off x="359884" y="6992038"/>
            <a:ext cx="11852475" cy="276999"/>
          </a:xfrm>
          <a:prstGeom prst="rect">
            <a:avLst/>
          </a:prstGeom>
          <a:noFill/>
        </p:spPr>
        <p:txBody>
          <a:bodyPr wrap="none" rtlCol="0">
            <a:spAutoFit/>
          </a:bodyPr>
          <a:lstStyle/>
          <a:p>
            <a:r>
              <a:rPr lang="de-DE" sz="1200" dirty="0"/>
              <a:t>Bitte verwenden Sie die blaue Abschlussfolie </a:t>
            </a:r>
            <a:r>
              <a:rPr lang="de-DE" sz="1200" b="1" u="sng" dirty="0"/>
              <a:t>nur</a:t>
            </a:r>
            <a:r>
              <a:rPr lang="de-DE" sz="1200" dirty="0"/>
              <a:t> in Präsentationen, die mit einem Projektor auf einer </a:t>
            </a:r>
            <a:r>
              <a:rPr lang="de-DE" sz="1200" b="1" dirty="0"/>
              <a:t>Leinwand</a:t>
            </a:r>
            <a:r>
              <a:rPr lang="de-DE" sz="1200" dirty="0"/>
              <a:t>, oder auf einem </a:t>
            </a:r>
            <a:r>
              <a:rPr lang="de-DE" sz="1200" b="1" dirty="0"/>
              <a:t>Bildschirm</a:t>
            </a:r>
            <a:r>
              <a:rPr lang="de-DE" sz="1200" dirty="0"/>
              <a:t> wiedergegeben werden.</a:t>
            </a:r>
          </a:p>
        </p:txBody>
      </p:sp>
      <p:sp>
        <p:nvSpPr>
          <p:cNvPr id="3" name="Fußzeilenplatzhalter 2">
            <a:extLst>
              <a:ext uri="{FF2B5EF4-FFF2-40B4-BE49-F238E27FC236}">
                <a16:creationId xmlns:a16="http://schemas.microsoft.com/office/drawing/2014/main" id="{07B89F49-C8B1-4816-80C6-5E070534AFE6}"/>
              </a:ext>
            </a:extLst>
          </p:cNvPr>
          <p:cNvSpPr>
            <a:spLocks noGrp="1"/>
          </p:cNvSpPr>
          <p:nvPr>
            <p:ph type="ftr" sz="quarter" idx="17"/>
          </p:nvPr>
        </p:nvSpPr>
        <p:spPr/>
        <p:txBody>
          <a:bodyPr/>
          <a:lstStyle>
            <a:lvl1pPr>
              <a:defRPr>
                <a:solidFill>
                  <a:schemeClr val="bg1"/>
                </a:solidFill>
              </a:defRPr>
            </a:lvl1pPr>
          </a:lstStyle>
          <a:p>
            <a:r>
              <a:rPr lang="de-DE"/>
              <a:t>Institut für Digitales Management und Neue Medien</a:t>
            </a:r>
            <a:endParaRPr lang="de-DE" dirty="0"/>
          </a:p>
        </p:txBody>
      </p:sp>
    </p:spTree>
    <p:extLst>
      <p:ext uri="{BB962C8B-B14F-4D97-AF65-F5344CB8AC3E}">
        <p14:creationId xmlns:p14="http://schemas.microsoft.com/office/powerpoint/2010/main" val="3188289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bschluss, Absender, lichtgrau">
    <p:bg>
      <p:bgPr>
        <a:solidFill>
          <a:schemeClr val="bg1"/>
        </a:solidFill>
        <a:effectLst/>
      </p:bgPr>
    </p:bg>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D76180E7-2229-4EB0-8C04-5C800971671F}"/>
              </a:ext>
            </a:extLst>
          </p:cNvPr>
          <p:cNvSpPr/>
          <p:nvPr userDrawn="1"/>
        </p:nvSpPr>
        <p:spPr>
          <a:xfrm>
            <a:off x="0" y="0"/>
            <a:ext cx="12192000" cy="685800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Textplatzhalter 4">
            <a:extLst>
              <a:ext uri="{FF2B5EF4-FFF2-40B4-BE49-F238E27FC236}">
                <a16:creationId xmlns:a16="http://schemas.microsoft.com/office/drawing/2014/main" id="{7F4E0D99-98F2-43FE-9AED-EB3BB89DB0BB}"/>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rgbClr val="0F1987"/>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pPr marR="0" algn="l" rtl="0"/>
            <a:r>
              <a:rPr lang="de-DE" b="1" dirty="0">
                <a:effectLst/>
                <a:latin typeface="Arial" panose="020B0604020202020204" pitchFamily="34" charset="0"/>
              </a:rPr>
              <a:t>Absendername</a:t>
            </a:r>
            <a:endParaRPr lang="de-DE" dirty="0">
              <a:effectLst/>
              <a:latin typeface="Arial" panose="020B0604020202020204" pitchFamily="34" charset="0"/>
            </a:endParaRPr>
          </a:p>
        </p:txBody>
      </p:sp>
      <p:pic>
        <p:nvPicPr>
          <p:cNvPr id="14" name="Grafik 13" descr="Ein Bild, das Text enthält.&#10;&#10;Automatisch generierte Beschreibung">
            <a:extLst>
              <a:ext uri="{FF2B5EF4-FFF2-40B4-BE49-F238E27FC236}">
                <a16:creationId xmlns:a16="http://schemas.microsoft.com/office/drawing/2014/main" id="{94D260B3-F5EA-4444-8017-7B73608E5EB0}"/>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8631600" y="2822400"/>
            <a:ext cx="3560400" cy="4035600"/>
          </a:xfrm>
          <a:prstGeom prst="rect">
            <a:avLst/>
          </a:prstGeom>
        </p:spPr>
      </p:pic>
      <p:sp>
        <p:nvSpPr>
          <p:cNvPr id="17" name="Textfeld 16">
            <a:extLst>
              <a:ext uri="{FF2B5EF4-FFF2-40B4-BE49-F238E27FC236}">
                <a16:creationId xmlns:a16="http://schemas.microsoft.com/office/drawing/2014/main" id="{A4CBA82A-AE18-441E-A25D-A57826F209DD}"/>
              </a:ext>
            </a:extLst>
          </p:cNvPr>
          <p:cNvSpPr txBox="1"/>
          <p:nvPr userDrawn="1"/>
        </p:nvSpPr>
        <p:spPr>
          <a:xfrm>
            <a:off x="359884" y="6992038"/>
            <a:ext cx="7030643" cy="276999"/>
          </a:xfrm>
          <a:prstGeom prst="rect">
            <a:avLst/>
          </a:prstGeom>
          <a:noFill/>
        </p:spPr>
        <p:txBody>
          <a:bodyPr wrap="none" rtlCol="0">
            <a:spAutoFit/>
          </a:bodyPr>
          <a:lstStyle/>
          <a:p>
            <a:r>
              <a:rPr lang="de-DE" sz="1200" dirty="0"/>
              <a:t>Bitte verwenden Sie die lichtgraue Abschlussfolie in Präsentationen, die </a:t>
            </a:r>
            <a:r>
              <a:rPr lang="de-DE" sz="1200" b="1" dirty="0"/>
              <a:t>ausgedruckt</a:t>
            </a:r>
            <a:r>
              <a:rPr lang="de-DE" sz="1200" dirty="0"/>
              <a:t> werden sollen.</a:t>
            </a:r>
          </a:p>
        </p:txBody>
      </p:sp>
      <p:sp>
        <p:nvSpPr>
          <p:cNvPr id="3" name="Fußzeilenplatzhalter 2">
            <a:extLst>
              <a:ext uri="{FF2B5EF4-FFF2-40B4-BE49-F238E27FC236}">
                <a16:creationId xmlns:a16="http://schemas.microsoft.com/office/drawing/2014/main" id="{CF5B1B71-9541-4988-9001-3C07E2CA1338}"/>
              </a:ext>
            </a:extLst>
          </p:cNvPr>
          <p:cNvSpPr>
            <a:spLocks noGrp="1"/>
          </p:cNvSpPr>
          <p:nvPr>
            <p:ph type="ftr" sz="quarter" idx="17"/>
          </p:nvPr>
        </p:nvSpPr>
        <p:spPr/>
        <p:txBody>
          <a:bodyPr/>
          <a:lstStyle/>
          <a:p>
            <a:r>
              <a:rPr lang="de-DE"/>
              <a:t>Institut für Digitales Management und Neue Medien</a:t>
            </a:r>
            <a:endParaRPr lang="de-DE" dirty="0"/>
          </a:p>
        </p:txBody>
      </p:sp>
      <p:pic>
        <p:nvPicPr>
          <p:cNvPr id="12" name="Grafik 11">
            <a:extLst>
              <a:ext uri="{FF2B5EF4-FFF2-40B4-BE49-F238E27FC236}">
                <a16:creationId xmlns:a16="http://schemas.microsoft.com/office/drawing/2014/main" id="{34DB7B39-F307-4E94-826F-264B69B3C565}"/>
              </a:ext>
            </a:extLst>
          </p:cNvPr>
          <p:cNvPicPr>
            <a:picLocks noChangeAspect="1"/>
          </p:cNvPicPr>
          <p:nvPr userDrawn="1"/>
        </p:nvPicPr>
        <p:blipFill>
          <a:blip r:embed="rId3"/>
          <a:srcRect/>
          <a:stretch/>
        </p:blipFill>
        <p:spPr>
          <a:xfrm>
            <a:off x="446399" y="442799"/>
            <a:ext cx="2544589" cy="792000"/>
          </a:xfrm>
          <a:prstGeom prst="rect">
            <a:avLst/>
          </a:prstGeom>
        </p:spPr>
      </p:pic>
    </p:spTree>
    <p:extLst>
      <p:ext uri="{BB962C8B-B14F-4D97-AF65-F5344CB8AC3E}">
        <p14:creationId xmlns:p14="http://schemas.microsoft.com/office/powerpoint/2010/main" val="1899309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bschluss, Absender, weiß">
    <p:bg>
      <p:bgPr>
        <a:solidFill>
          <a:schemeClr val="bg1"/>
        </a:solidFill>
        <a:effectLst/>
      </p:bgPr>
    </p:bg>
    <p:spTree>
      <p:nvGrpSpPr>
        <p:cNvPr id="1" name=""/>
        <p:cNvGrpSpPr/>
        <p:nvPr/>
      </p:nvGrpSpPr>
      <p:grpSpPr>
        <a:xfrm>
          <a:off x="0" y="0"/>
          <a:ext cx="0" cy="0"/>
          <a:chOff x="0" y="0"/>
          <a:chExt cx="0" cy="0"/>
        </a:xfrm>
      </p:grpSpPr>
      <p:sp>
        <p:nvSpPr>
          <p:cNvPr id="6" name="Textplatzhalter 4">
            <a:extLst>
              <a:ext uri="{FF2B5EF4-FFF2-40B4-BE49-F238E27FC236}">
                <a16:creationId xmlns:a16="http://schemas.microsoft.com/office/drawing/2014/main" id="{7F4E0D99-98F2-43FE-9AED-EB3BB89DB0BB}"/>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rgbClr val="0F1987"/>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pPr marR="0" algn="l" rtl="0"/>
            <a:r>
              <a:rPr lang="de-DE" b="1" dirty="0">
                <a:effectLst/>
                <a:latin typeface="Arial" panose="020B0604020202020204" pitchFamily="34" charset="0"/>
              </a:rPr>
              <a:t>Absendername</a:t>
            </a:r>
            <a:endParaRPr lang="de-DE" dirty="0">
              <a:effectLst/>
              <a:latin typeface="Arial" panose="020B0604020202020204" pitchFamily="34" charset="0"/>
            </a:endParaRPr>
          </a:p>
        </p:txBody>
      </p:sp>
      <p:pic>
        <p:nvPicPr>
          <p:cNvPr id="14" name="Grafik 13" descr="Ein Bild, das Text enthält.&#10;&#10;Automatisch generierte Beschreibung">
            <a:extLst>
              <a:ext uri="{FF2B5EF4-FFF2-40B4-BE49-F238E27FC236}">
                <a16:creationId xmlns:a16="http://schemas.microsoft.com/office/drawing/2014/main" id="{94D260B3-F5EA-4444-8017-7B73608E5EB0}"/>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8631600" y="2822400"/>
            <a:ext cx="3560400" cy="4035600"/>
          </a:xfrm>
          <a:prstGeom prst="rect">
            <a:avLst/>
          </a:prstGeom>
        </p:spPr>
      </p:pic>
      <p:sp>
        <p:nvSpPr>
          <p:cNvPr id="17" name="Textfeld 16">
            <a:extLst>
              <a:ext uri="{FF2B5EF4-FFF2-40B4-BE49-F238E27FC236}">
                <a16:creationId xmlns:a16="http://schemas.microsoft.com/office/drawing/2014/main" id="{A4CBA82A-AE18-441E-A25D-A57826F209DD}"/>
              </a:ext>
            </a:extLst>
          </p:cNvPr>
          <p:cNvSpPr txBox="1"/>
          <p:nvPr userDrawn="1"/>
        </p:nvSpPr>
        <p:spPr>
          <a:xfrm>
            <a:off x="359884" y="6992038"/>
            <a:ext cx="6775766" cy="276999"/>
          </a:xfrm>
          <a:prstGeom prst="rect">
            <a:avLst/>
          </a:prstGeom>
          <a:noFill/>
        </p:spPr>
        <p:txBody>
          <a:bodyPr wrap="none" rtlCol="0">
            <a:spAutoFit/>
          </a:bodyPr>
          <a:lstStyle/>
          <a:p>
            <a:r>
              <a:rPr lang="de-DE" sz="1200" dirty="0"/>
              <a:t>Bitte verwenden Sie die weiße Abschlussfolie in Präsentationen, die </a:t>
            </a:r>
            <a:r>
              <a:rPr lang="de-DE" sz="1200" b="1" dirty="0"/>
              <a:t>ausgedruckt</a:t>
            </a:r>
            <a:r>
              <a:rPr lang="de-DE" sz="1200" dirty="0"/>
              <a:t> werden sollen.</a:t>
            </a:r>
          </a:p>
        </p:txBody>
      </p:sp>
      <p:sp>
        <p:nvSpPr>
          <p:cNvPr id="3" name="Fußzeilenplatzhalter 2">
            <a:extLst>
              <a:ext uri="{FF2B5EF4-FFF2-40B4-BE49-F238E27FC236}">
                <a16:creationId xmlns:a16="http://schemas.microsoft.com/office/drawing/2014/main" id="{449EFC83-F4F0-4DE8-A757-048D992D4451}"/>
              </a:ext>
            </a:extLst>
          </p:cNvPr>
          <p:cNvSpPr>
            <a:spLocks noGrp="1"/>
          </p:cNvSpPr>
          <p:nvPr>
            <p:ph type="ftr" sz="quarter" idx="17"/>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3490031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Titelplatzhalter 7">
            <a:extLst>
              <a:ext uri="{FF2B5EF4-FFF2-40B4-BE49-F238E27FC236}">
                <a16:creationId xmlns:a16="http://schemas.microsoft.com/office/drawing/2014/main" id="{AC36F883-12FB-47DF-B082-BEE8DA64FE0E}"/>
              </a:ext>
            </a:extLst>
          </p:cNvPr>
          <p:cNvSpPr>
            <a:spLocks noGrp="1"/>
          </p:cNvSpPr>
          <p:nvPr>
            <p:ph type="title"/>
          </p:nvPr>
        </p:nvSpPr>
        <p:spPr>
          <a:xfrm>
            <a:off x="446400" y="1482138"/>
            <a:ext cx="11302688" cy="648000"/>
          </a:xfrm>
          <a:prstGeom prst="rect">
            <a:avLst/>
          </a:prstGeom>
        </p:spPr>
        <p:txBody>
          <a:bodyPr vert="horz" lIns="0" tIns="0" rIns="0" bIns="0" rtlCol="0" anchor="t">
            <a:noAutofit/>
          </a:bodyPr>
          <a:lstStyle/>
          <a:p>
            <a:r>
              <a:rPr lang="de-DE" dirty="0"/>
              <a:t>Mastertitelformat bearbeiten</a:t>
            </a:r>
          </a:p>
        </p:txBody>
      </p:sp>
      <p:sp>
        <p:nvSpPr>
          <p:cNvPr id="10" name="Textplatzhalter 9">
            <a:extLst>
              <a:ext uri="{FF2B5EF4-FFF2-40B4-BE49-F238E27FC236}">
                <a16:creationId xmlns:a16="http://schemas.microsoft.com/office/drawing/2014/main" id="{AD2AB963-3AAE-409C-B340-347F969A9E8E}"/>
              </a:ext>
            </a:extLst>
          </p:cNvPr>
          <p:cNvSpPr>
            <a:spLocks noGrp="1"/>
          </p:cNvSpPr>
          <p:nvPr>
            <p:ph type="body" idx="1"/>
          </p:nvPr>
        </p:nvSpPr>
        <p:spPr>
          <a:xfrm>
            <a:off x="446400" y="2276475"/>
            <a:ext cx="11302688" cy="3889375"/>
          </a:xfrm>
          <a:prstGeom prst="rect">
            <a:avLst/>
          </a:prstGeom>
        </p:spPr>
        <p:txBody>
          <a:bodyPr vert="horz" lIns="0" tIns="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1" name="Datumsplatzhalter 10">
            <a:extLst>
              <a:ext uri="{FF2B5EF4-FFF2-40B4-BE49-F238E27FC236}">
                <a16:creationId xmlns:a16="http://schemas.microsoft.com/office/drawing/2014/main" id="{C05F011C-9DD8-4A44-BACF-519C157AF7C1}"/>
              </a:ext>
            </a:extLst>
          </p:cNvPr>
          <p:cNvSpPr>
            <a:spLocks noGrp="1"/>
          </p:cNvSpPr>
          <p:nvPr>
            <p:ph type="dt" sz="half" idx="2"/>
          </p:nvPr>
        </p:nvSpPr>
        <p:spPr>
          <a:xfrm>
            <a:off x="10625823" y="6519044"/>
            <a:ext cx="1123265" cy="252000"/>
          </a:xfrm>
          <a:prstGeom prst="rect">
            <a:avLst/>
          </a:prstGeom>
        </p:spPr>
        <p:txBody>
          <a:bodyPr vert="horz" lIns="0" tIns="0" rIns="0" bIns="0" rtlCol="0" anchor="ctr"/>
          <a:lstStyle>
            <a:lvl1pPr algn="r">
              <a:defRPr sz="900">
                <a:solidFill>
                  <a:schemeClr val="accent2"/>
                </a:solidFill>
              </a:defRPr>
            </a:lvl1pPr>
          </a:lstStyle>
          <a:p>
            <a:r>
              <a:rPr lang="de-DE"/>
              <a:t>Juli 2022</a:t>
            </a:r>
            <a:endParaRPr lang="de-DE" dirty="0"/>
          </a:p>
        </p:txBody>
      </p:sp>
      <p:sp>
        <p:nvSpPr>
          <p:cNvPr id="13" name="Foliennummernplatzhalter 12">
            <a:extLst>
              <a:ext uri="{FF2B5EF4-FFF2-40B4-BE49-F238E27FC236}">
                <a16:creationId xmlns:a16="http://schemas.microsoft.com/office/drawing/2014/main" id="{2BF0EF78-2ABA-4783-A415-19ED16DA734C}"/>
              </a:ext>
            </a:extLst>
          </p:cNvPr>
          <p:cNvSpPr>
            <a:spLocks noGrp="1"/>
          </p:cNvSpPr>
          <p:nvPr>
            <p:ph type="sldNum" sz="quarter" idx="4"/>
          </p:nvPr>
        </p:nvSpPr>
        <p:spPr>
          <a:xfrm>
            <a:off x="11787809" y="6519044"/>
            <a:ext cx="404191" cy="252000"/>
          </a:xfrm>
          <a:prstGeom prst="rect">
            <a:avLst/>
          </a:prstGeom>
        </p:spPr>
        <p:txBody>
          <a:bodyPr vert="horz" lIns="0" tIns="0" rIns="126000" bIns="0" rtlCol="0" anchor="ctr"/>
          <a:lstStyle>
            <a:lvl1pPr algn="r">
              <a:defRPr sz="900" b="1">
                <a:solidFill>
                  <a:schemeClr val="accent2"/>
                </a:solidFill>
              </a:defRPr>
            </a:lvl1pPr>
          </a:lstStyle>
          <a:p>
            <a:fld id="{EFB5150B-0CEE-4773-8AAA-22F479C02EEB}" type="slidenum">
              <a:rPr lang="de-DE" smtClean="0"/>
              <a:pPr/>
              <a:t>‹Nr.›</a:t>
            </a:fld>
            <a:endParaRPr lang="de-DE" dirty="0"/>
          </a:p>
        </p:txBody>
      </p:sp>
      <p:pic>
        <p:nvPicPr>
          <p:cNvPr id="21" name="Grafik 20">
            <a:extLst>
              <a:ext uri="{FF2B5EF4-FFF2-40B4-BE49-F238E27FC236}">
                <a16:creationId xmlns:a16="http://schemas.microsoft.com/office/drawing/2014/main" id="{7DE3FB7D-2F4C-4E3C-82FE-CB9DF69C44E2}"/>
              </a:ext>
            </a:extLst>
          </p:cNvPr>
          <p:cNvPicPr>
            <a:picLocks noChangeAspect="1"/>
          </p:cNvPicPr>
          <p:nvPr userDrawn="1"/>
        </p:nvPicPr>
        <p:blipFill>
          <a:blip r:embed="rId19"/>
          <a:srcRect/>
          <a:stretch/>
        </p:blipFill>
        <p:spPr>
          <a:xfrm>
            <a:off x="446399" y="442799"/>
            <a:ext cx="2544589" cy="792000"/>
          </a:xfrm>
          <a:prstGeom prst="rect">
            <a:avLst/>
          </a:prstGeom>
        </p:spPr>
      </p:pic>
      <p:sp>
        <p:nvSpPr>
          <p:cNvPr id="12" name="Fußzeilenplatzhalter 11">
            <a:extLst>
              <a:ext uri="{FF2B5EF4-FFF2-40B4-BE49-F238E27FC236}">
                <a16:creationId xmlns:a16="http://schemas.microsoft.com/office/drawing/2014/main" id="{F13EA111-0AB9-4E2A-ABF1-EDDA6CC3F455}"/>
              </a:ext>
            </a:extLst>
          </p:cNvPr>
          <p:cNvSpPr>
            <a:spLocks noGrp="1"/>
          </p:cNvSpPr>
          <p:nvPr>
            <p:ph type="ftr" sz="quarter" idx="3"/>
          </p:nvPr>
        </p:nvSpPr>
        <p:spPr>
          <a:xfrm>
            <a:off x="3047344" y="442800"/>
            <a:ext cx="2011339" cy="792000"/>
          </a:xfrm>
          <a:prstGeom prst="rect">
            <a:avLst/>
          </a:prstGeom>
          <a:ln>
            <a:noFill/>
          </a:ln>
        </p:spPr>
        <p:txBody>
          <a:bodyPr vert="horz" lIns="36000" tIns="0" rIns="0" bIns="39600" rtlCol="0" anchor="b"/>
          <a:lstStyle>
            <a:lvl1pPr algn="l">
              <a:lnSpc>
                <a:spcPct val="110000"/>
              </a:lnSpc>
              <a:defRPr sz="650" b="1" cap="all" spc="50" baseline="0">
                <a:solidFill>
                  <a:schemeClr val="accent1"/>
                </a:solidFill>
              </a:defRPr>
            </a:lvl1pPr>
          </a:lstStyle>
          <a:p>
            <a:r>
              <a:rPr lang="de-DE"/>
              <a:t>Institut für Digitales Management und Neue Medien</a:t>
            </a:r>
            <a:endParaRPr lang="de-DE" dirty="0"/>
          </a:p>
        </p:txBody>
      </p:sp>
    </p:spTree>
    <p:extLst>
      <p:ext uri="{BB962C8B-B14F-4D97-AF65-F5344CB8AC3E}">
        <p14:creationId xmlns:p14="http://schemas.microsoft.com/office/powerpoint/2010/main" val="27306029"/>
      </p:ext>
    </p:extLst>
  </p:cSld>
  <p:clrMap bg1="lt1" tx1="dk1" bg2="lt2" tx2="dk2" accent1="accent1" accent2="accent2" accent3="accent3" accent4="accent4" accent5="accent5" accent6="accent6" hlink="hlink" folHlink="folHlink"/>
  <p:sldLayoutIdLst>
    <p:sldLayoutId id="2147483668" r:id="rId1"/>
    <p:sldLayoutId id="2147483674" r:id="rId2"/>
    <p:sldLayoutId id="2147483675" r:id="rId3"/>
    <p:sldLayoutId id="2147483678" r:id="rId4"/>
    <p:sldLayoutId id="2147483684" r:id="rId5"/>
    <p:sldLayoutId id="2147483681" r:id="rId6"/>
    <p:sldLayoutId id="2147483687" r:id="rId7"/>
    <p:sldLayoutId id="2147483679" r:id="rId8"/>
    <p:sldLayoutId id="2147483686" r:id="rId9"/>
    <p:sldLayoutId id="2147483691" r:id="rId10"/>
    <p:sldLayoutId id="2147483680" r:id="rId11"/>
    <p:sldLayoutId id="2147483688" r:id="rId12"/>
    <p:sldLayoutId id="2147483689" r:id="rId13"/>
    <p:sldLayoutId id="2147483685" r:id="rId14"/>
    <p:sldLayoutId id="2147483690" r:id="rId15"/>
    <p:sldLayoutId id="2147483683" r:id="rId16"/>
    <p:sldLayoutId id="2147483682" r:id="rId17"/>
  </p:sldLayoutIdLst>
  <p:hf hdr="0"/>
  <p:txStyles>
    <p:titleStyle>
      <a:lvl1pPr algn="l" defTabSz="815557" rtl="0" eaLnBrk="1" latinLnBrk="0" hangingPunct="1">
        <a:lnSpc>
          <a:spcPct val="100000"/>
        </a:lnSpc>
        <a:spcBef>
          <a:spcPct val="0"/>
        </a:spcBef>
        <a:buNone/>
        <a:defRPr sz="2000" b="1" kern="1200">
          <a:solidFill>
            <a:srgbClr val="0F1987"/>
          </a:solidFill>
          <a:latin typeface="+mj-lt"/>
          <a:ea typeface="+mj-ea"/>
          <a:cs typeface="+mj-cs"/>
        </a:defRPr>
      </a:lvl1pPr>
    </p:titleStyle>
    <p:bodyStyle>
      <a:lvl1pPr marL="0" indent="0" algn="l" defTabSz="81555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1pPr>
      <a:lvl2pPr marL="324000" marR="0" indent="-324000" algn="l" defTabSz="815557" rtl="0" eaLnBrk="1" fontAlgn="auto" latinLnBrk="0" hangingPunct="1">
        <a:lnSpc>
          <a:spcPct val="100000"/>
        </a:lnSpc>
        <a:spcBef>
          <a:spcPts val="0"/>
        </a:spcBef>
        <a:spcAft>
          <a:spcPts val="600"/>
        </a:spcAft>
        <a:buClr>
          <a:srgbClr val="0F1987"/>
        </a:buClr>
        <a:buSzPct val="100000"/>
        <a:buFont typeface="Wingdings" panose="05000000000000000000" pitchFamily="2" charset="2"/>
        <a:buChar char=""/>
        <a:tabLst/>
        <a:defRPr lang="de-DE" sz="1600" kern="1200" baseline="0" dirty="0" smtClean="0">
          <a:solidFill>
            <a:schemeClr val="tx1"/>
          </a:solidFill>
          <a:effectLst/>
          <a:latin typeface="+mn-lt"/>
          <a:ea typeface="+mn-ea"/>
          <a:cs typeface="+mn-cs"/>
        </a:defRPr>
      </a:lvl2pPr>
      <a:lvl3pPr marL="504000" indent="-180000" algn="l" defTabSz="815557" rtl="0" eaLnBrk="1" latinLnBrk="0" hangingPunct="1">
        <a:lnSpc>
          <a:spcPct val="100000"/>
        </a:lnSpc>
        <a:spcBef>
          <a:spcPts val="0"/>
        </a:spcBef>
        <a:spcAft>
          <a:spcPts val="6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684000" indent="-180000" algn="l" defTabSz="815557" rtl="0" eaLnBrk="1" latinLnBrk="0" hangingPunct="1">
        <a:lnSpc>
          <a:spcPct val="100000"/>
        </a:lnSpc>
        <a:spcBef>
          <a:spcPts val="0"/>
        </a:spcBef>
        <a:spcAft>
          <a:spcPts val="600"/>
        </a:spcAft>
        <a:buClr>
          <a:schemeClr val="accent1"/>
        </a:buClr>
        <a:buFont typeface="Arial" panose="020B0604020202020204" pitchFamily="34" charset="0"/>
        <a:buChar char="•"/>
        <a:defRPr sz="1600" kern="1200">
          <a:solidFill>
            <a:schemeClr val="tx1"/>
          </a:solidFill>
          <a:latin typeface="+mn-lt"/>
          <a:ea typeface="+mn-ea"/>
          <a:cs typeface="+mn-cs"/>
        </a:defRPr>
      </a:lvl4pPr>
      <a:lvl5pPr marL="864000" indent="-180000" algn="l" defTabSz="815557" rtl="0" eaLnBrk="1" latinLnBrk="0" hangingPunct="1">
        <a:lnSpc>
          <a:spcPct val="100000"/>
        </a:lnSpc>
        <a:spcBef>
          <a:spcPts val="0"/>
        </a:spcBef>
        <a:spcAft>
          <a:spcPts val="600"/>
        </a:spcAft>
        <a:buClr>
          <a:schemeClr val="accent1"/>
        </a:buClr>
        <a:buFont typeface="Arial" panose="020B0604020202020204" pitchFamily="34" charset="0"/>
        <a:buChar char="•"/>
        <a:defRPr sz="1600" kern="1200">
          <a:solidFill>
            <a:schemeClr val="tx1"/>
          </a:solidFill>
          <a:latin typeface="+mn-lt"/>
          <a:ea typeface="+mn-ea"/>
          <a:cs typeface="+mn-cs"/>
        </a:defRPr>
      </a:lvl5pPr>
      <a:lvl6pPr marL="2242782" indent="-203890" algn="l" defTabSz="815557" rtl="0" eaLnBrk="1" latinLnBrk="0" hangingPunct="1">
        <a:lnSpc>
          <a:spcPct val="90000"/>
        </a:lnSpc>
        <a:spcBef>
          <a:spcPts val="446"/>
        </a:spcBef>
        <a:buFont typeface="Arial" panose="020B0604020202020204" pitchFamily="34" charset="0"/>
        <a:buChar char="•"/>
        <a:defRPr sz="1605" kern="1200">
          <a:solidFill>
            <a:schemeClr val="tx1"/>
          </a:solidFill>
          <a:latin typeface="+mn-lt"/>
          <a:ea typeface="+mn-ea"/>
          <a:cs typeface="+mn-cs"/>
        </a:defRPr>
      </a:lvl6pPr>
      <a:lvl7pPr marL="2650560" indent="-203890" algn="l" defTabSz="815557" rtl="0" eaLnBrk="1" latinLnBrk="0" hangingPunct="1">
        <a:lnSpc>
          <a:spcPct val="90000"/>
        </a:lnSpc>
        <a:spcBef>
          <a:spcPts val="446"/>
        </a:spcBef>
        <a:buFont typeface="Arial" panose="020B0604020202020204" pitchFamily="34" charset="0"/>
        <a:buChar char="•"/>
        <a:defRPr sz="1605" kern="1200">
          <a:solidFill>
            <a:schemeClr val="tx1"/>
          </a:solidFill>
          <a:latin typeface="+mn-lt"/>
          <a:ea typeface="+mn-ea"/>
          <a:cs typeface="+mn-cs"/>
        </a:defRPr>
      </a:lvl7pPr>
      <a:lvl8pPr marL="3058339" indent="-203890" algn="l" defTabSz="815557" rtl="0" eaLnBrk="1" latinLnBrk="0" hangingPunct="1">
        <a:lnSpc>
          <a:spcPct val="90000"/>
        </a:lnSpc>
        <a:spcBef>
          <a:spcPts val="446"/>
        </a:spcBef>
        <a:buFont typeface="Arial" panose="020B0604020202020204" pitchFamily="34" charset="0"/>
        <a:buChar char="•"/>
        <a:defRPr sz="1605" kern="1200">
          <a:solidFill>
            <a:schemeClr val="tx1"/>
          </a:solidFill>
          <a:latin typeface="+mn-lt"/>
          <a:ea typeface="+mn-ea"/>
          <a:cs typeface="+mn-cs"/>
        </a:defRPr>
      </a:lvl8pPr>
      <a:lvl9pPr marL="3466117" indent="-203890" algn="l" defTabSz="815557" rtl="0" eaLnBrk="1" latinLnBrk="0" hangingPunct="1">
        <a:lnSpc>
          <a:spcPct val="90000"/>
        </a:lnSpc>
        <a:spcBef>
          <a:spcPts val="446"/>
        </a:spcBef>
        <a:buFont typeface="Arial" panose="020B0604020202020204" pitchFamily="34" charset="0"/>
        <a:buChar char="•"/>
        <a:defRPr sz="1605" kern="1200">
          <a:solidFill>
            <a:schemeClr val="tx1"/>
          </a:solidFill>
          <a:latin typeface="+mn-lt"/>
          <a:ea typeface="+mn-ea"/>
          <a:cs typeface="+mn-cs"/>
        </a:defRPr>
      </a:lvl9pPr>
    </p:bodyStyle>
    <p:otherStyle>
      <a:defPPr>
        <a:defRPr lang="en-US"/>
      </a:defPPr>
      <a:lvl1pPr marL="0" algn="l" defTabSz="815557" rtl="0" eaLnBrk="1" latinLnBrk="0" hangingPunct="1">
        <a:defRPr sz="1605" kern="1200">
          <a:solidFill>
            <a:schemeClr val="tx1"/>
          </a:solidFill>
          <a:latin typeface="+mn-lt"/>
          <a:ea typeface="+mn-ea"/>
          <a:cs typeface="+mn-cs"/>
        </a:defRPr>
      </a:lvl1pPr>
      <a:lvl2pPr marL="407778" algn="l" defTabSz="815557" rtl="0" eaLnBrk="1" latinLnBrk="0" hangingPunct="1">
        <a:defRPr sz="1605" kern="1200">
          <a:solidFill>
            <a:schemeClr val="tx1"/>
          </a:solidFill>
          <a:latin typeface="+mn-lt"/>
          <a:ea typeface="+mn-ea"/>
          <a:cs typeface="+mn-cs"/>
        </a:defRPr>
      </a:lvl2pPr>
      <a:lvl3pPr marL="815557" algn="l" defTabSz="815557" rtl="0" eaLnBrk="1" latinLnBrk="0" hangingPunct="1">
        <a:defRPr sz="1605" kern="1200">
          <a:solidFill>
            <a:schemeClr val="tx1"/>
          </a:solidFill>
          <a:latin typeface="+mn-lt"/>
          <a:ea typeface="+mn-ea"/>
          <a:cs typeface="+mn-cs"/>
        </a:defRPr>
      </a:lvl3pPr>
      <a:lvl4pPr marL="1223335" algn="l" defTabSz="815557" rtl="0" eaLnBrk="1" latinLnBrk="0" hangingPunct="1">
        <a:defRPr sz="1605" kern="1200">
          <a:solidFill>
            <a:schemeClr val="tx1"/>
          </a:solidFill>
          <a:latin typeface="+mn-lt"/>
          <a:ea typeface="+mn-ea"/>
          <a:cs typeface="+mn-cs"/>
        </a:defRPr>
      </a:lvl4pPr>
      <a:lvl5pPr marL="1631114" algn="l" defTabSz="815557" rtl="0" eaLnBrk="1" latinLnBrk="0" hangingPunct="1">
        <a:defRPr sz="1605" kern="1200">
          <a:solidFill>
            <a:schemeClr val="tx1"/>
          </a:solidFill>
          <a:latin typeface="+mn-lt"/>
          <a:ea typeface="+mn-ea"/>
          <a:cs typeface="+mn-cs"/>
        </a:defRPr>
      </a:lvl5pPr>
      <a:lvl6pPr marL="2038892" algn="l" defTabSz="815557" rtl="0" eaLnBrk="1" latinLnBrk="0" hangingPunct="1">
        <a:defRPr sz="1605" kern="1200">
          <a:solidFill>
            <a:schemeClr val="tx1"/>
          </a:solidFill>
          <a:latin typeface="+mn-lt"/>
          <a:ea typeface="+mn-ea"/>
          <a:cs typeface="+mn-cs"/>
        </a:defRPr>
      </a:lvl6pPr>
      <a:lvl7pPr marL="2446670" algn="l" defTabSz="815557" rtl="0" eaLnBrk="1" latinLnBrk="0" hangingPunct="1">
        <a:defRPr sz="1605" kern="1200">
          <a:solidFill>
            <a:schemeClr val="tx1"/>
          </a:solidFill>
          <a:latin typeface="+mn-lt"/>
          <a:ea typeface="+mn-ea"/>
          <a:cs typeface="+mn-cs"/>
        </a:defRPr>
      </a:lvl7pPr>
      <a:lvl8pPr marL="2854449" algn="l" defTabSz="815557" rtl="0" eaLnBrk="1" latinLnBrk="0" hangingPunct="1">
        <a:defRPr sz="1605" kern="1200">
          <a:solidFill>
            <a:schemeClr val="tx1"/>
          </a:solidFill>
          <a:latin typeface="+mn-lt"/>
          <a:ea typeface="+mn-ea"/>
          <a:cs typeface="+mn-cs"/>
        </a:defRPr>
      </a:lvl8pPr>
      <a:lvl9pPr marL="3262227" algn="l" defTabSz="815557" rtl="0" eaLnBrk="1" latinLnBrk="0" hangingPunct="1">
        <a:defRPr sz="1605" kern="1200">
          <a:solidFill>
            <a:schemeClr val="tx1"/>
          </a:solidFill>
          <a:latin typeface="+mn-lt"/>
          <a:ea typeface="+mn-ea"/>
          <a:cs typeface="+mn-cs"/>
        </a:defRPr>
      </a:lvl9pPr>
    </p:otherStyle>
  </p:txStyles>
  <p:extLst>
    <p:ext uri="{27BBF7A9-308A-43DC-89C8-2F10F3537804}">
      <p15:sldGuideLst xmlns:p15="http://schemas.microsoft.com/office/powerpoint/2012/main">
        <p15:guide id="4" orient="horz" pos="935" userDrawn="1">
          <p15:clr>
            <a:srgbClr val="F26B43"/>
          </p15:clr>
        </p15:guide>
        <p15:guide id="5" orient="horz" pos="4042" userDrawn="1">
          <p15:clr>
            <a:srgbClr val="F26B43"/>
          </p15:clr>
        </p15:guide>
        <p15:guide id="9" pos="7401" userDrawn="1">
          <p15:clr>
            <a:srgbClr val="F26B43"/>
          </p15:clr>
        </p15:guide>
        <p15:guide id="13" pos="279" userDrawn="1">
          <p15:clr>
            <a:srgbClr val="F26B43"/>
          </p15:clr>
        </p15:guide>
        <p15:guide id="14" orient="horz" pos="278" userDrawn="1">
          <p15:clr>
            <a:srgbClr val="F26B43"/>
          </p15:clr>
        </p15:guide>
        <p15:guide id="15" pos="3840" userDrawn="1">
          <p15:clr>
            <a:srgbClr val="F26B43"/>
          </p15:clr>
        </p15:guide>
        <p15:guide id="16" orient="horz" pos="1434" userDrawn="1">
          <p15:clr>
            <a:srgbClr val="F26B43"/>
          </p15:clr>
        </p15:guide>
        <p15:guide id="17" orient="horz" pos="3884" userDrawn="1">
          <p15:clr>
            <a:srgbClr val="F26B43"/>
          </p15:clr>
        </p15:guide>
        <p15:guide id="18" orient="horz" pos="1344" userDrawn="1">
          <p15:clr>
            <a:srgbClr val="F26B43"/>
          </p15:clr>
        </p15:guide>
        <p15:guide id="19" pos="3727" userDrawn="1">
          <p15:clr>
            <a:srgbClr val="F26B43"/>
          </p15:clr>
        </p15:guide>
        <p15:guide id="20" pos="395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3F7CE1FD-1630-4BE0-915A-31E46FFD3145}"/>
              </a:ext>
            </a:extLst>
          </p:cNvPr>
          <p:cNvSpPr>
            <a:spLocks noGrp="1"/>
          </p:cNvSpPr>
          <p:nvPr>
            <p:ph type="body" sz="quarter" idx="14"/>
          </p:nvPr>
        </p:nvSpPr>
        <p:spPr>
          <a:xfrm>
            <a:off x="446087" y="2198536"/>
            <a:ext cx="9851209" cy="1401464"/>
          </a:xfrm>
        </p:spPr>
        <p:txBody>
          <a:bodyPr/>
          <a:lstStyle/>
          <a:p>
            <a:r>
              <a:rPr lang="de-DE" dirty="0"/>
              <a:t>Empfehlungen zum Umgang mit generativen und anderen KI-Tools bei der Erbringung von Prüfungsleistungen durch Studierende</a:t>
            </a:r>
          </a:p>
        </p:txBody>
      </p:sp>
      <p:sp>
        <p:nvSpPr>
          <p:cNvPr id="3" name="Textplatzhalter 2">
            <a:extLst>
              <a:ext uri="{FF2B5EF4-FFF2-40B4-BE49-F238E27FC236}">
                <a16:creationId xmlns:a16="http://schemas.microsoft.com/office/drawing/2014/main" id="{4FC15065-17CF-464D-8236-EA87AA6A10E1}"/>
              </a:ext>
            </a:extLst>
          </p:cNvPr>
          <p:cNvSpPr>
            <a:spLocks noGrp="1"/>
          </p:cNvSpPr>
          <p:nvPr>
            <p:ph type="body" sz="quarter" idx="15"/>
          </p:nvPr>
        </p:nvSpPr>
        <p:spPr/>
        <p:txBody>
          <a:bodyPr/>
          <a:lstStyle/>
          <a:p>
            <a:br>
              <a:rPr lang="en-US" dirty="0"/>
            </a:br>
            <a:r>
              <a:rPr lang="en-US" dirty="0"/>
              <a:t>15.12.2023</a:t>
            </a:r>
          </a:p>
        </p:txBody>
      </p:sp>
      <p:sp>
        <p:nvSpPr>
          <p:cNvPr id="4" name="Textplatzhalter 3">
            <a:extLst>
              <a:ext uri="{FF2B5EF4-FFF2-40B4-BE49-F238E27FC236}">
                <a16:creationId xmlns:a16="http://schemas.microsoft.com/office/drawing/2014/main" id="{3E96299F-9182-4971-B061-CBB59896D366}"/>
              </a:ext>
            </a:extLst>
          </p:cNvPr>
          <p:cNvSpPr>
            <a:spLocks noGrp="1"/>
          </p:cNvSpPr>
          <p:nvPr>
            <p:ph type="body" sz="quarter" idx="17"/>
          </p:nvPr>
        </p:nvSpPr>
        <p:spPr/>
        <p:txBody>
          <a:bodyPr/>
          <a:lstStyle/>
          <a:p>
            <a:endParaRPr lang="de-DE" dirty="0"/>
          </a:p>
          <a:p>
            <a:endParaRPr lang="de-DE" dirty="0"/>
          </a:p>
        </p:txBody>
      </p:sp>
      <p:sp>
        <p:nvSpPr>
          <p:cNvPr id="5" name="Fußzeilenplatzhalter 4">
            <a:extLst>
              <a:ext uri="{FF2B5EF4-FFF2-40B4-BE49-F238E27FC236}">
                <a16:creationId xmlns:a16="http://schemas.microsoft.com/office/drawing/2014/main" id="{7968E871-22AF-4AE5-97C5-DB1AE3EA791F}"/>
              </a:ext>
            </a:extLst>
          </p:cNvPr>
          <p:cNvSpPr>
            <a:spLocks noGrp="1"/>
          </p:cNvSpPr>
          <p:nvPr>
            <p:ph type="ftr" sz="quarter" idx="19"/>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933467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p:cNvSpPr>
            <a:spLocks noGrp="1"/>
          </p:cNvSpPr>
          <p:nvPr>
            <p:ph type="ftr" sz="quarter" idx="11"/>
          </p:nvPr>
        </p:nvSpPr>
        <p:spPr/>
        <p:txBody>
          <a:bodyPr/>
          <a:lstStyle/>
          <a:p>
            <a:r>
              <a:rPr lang="de-DE"/>
              <a:t>Institut für Digitales Management und Neue Medien</a:t>
            </a:r>
            <a:endParaRPr lang="de-DE" dirty="0"/>
          </a:p>
        </p:txBody>
      </p:sp>
      <p:sp>
        <p:nvSpPr>
          <p:cNvPr id="7" name="Titel 6"/>
          <p:cNvSpPr>
            <a:spLocks noGrp="1"/>
          </p:cNvSpPr>
          <p:nvPr>
            <p:ph type="title"/>
          </p:nvPr>
        </p:nvSpPr>
        <p:spPr/>
        <p:txBody>
          <a:bodyPr/>
          <a:lstStyle/>
          <a:p>
            <a:r>
              <a:rPr lang="de-DE" dirty="0"/>
              <a:t>Hinweis</a:t>
            </a:r>
          </a:p>
        </p:txBody>
      </p:sp>
      <p:sp>
        <p:nvSpPr>
          <p:cNvPr id="14" name="Textplatzhalter 13"/>
          <p:cNvSpPr>
            <a:spLocks noGrp="1"/>
          </p:cNvSpPr>
          <p:nvPr>
            <p:ph type="body" sz="quarter" idx="18"/>
          </p:nvPr>
        </p:nvSpPr>
        <p:spPr/>
        <p:txBody>
          <a:bodyPr/>
          <a:lstStyle/>
          <a:p>
            <a:r>
              <a:rPr lang="de-DE" dirty="0"/>
              <a:t>Empfehlungen zum Umgang mit generativen und anderen KI-Tools</a:t>
            </a:r>
          </a:p>
        </p:txBody>
      </p:sp>
      <p:sp>
        <p:nvSpPr>
          <p:cNvPr id="2" name="Datumsplatzhalter 1"/>
          <p:cNvSpPr>
            <a:spLocks noGrp="1"/>
          </p:cNvSpPr>
          <p:nvPr>
            <p:ph type="dt" sz="half" idx="10"/>
          </p:nvPr>
        </p:nvSpPr>
        <p:spPr/>
        <p:txBody>
          <a:bodyPr/>
          <a:lstStyle/>
          <a:p>
            <a:r>
              <a:rPr lang="de-DE" dirty="0"/>
              <a:t>Dezember 2023</a:t>
            </a:r>
          </a:p>
        </p:txBody>
      </p:sp>
      <p:sp>
        <p:nvSpPr>
          <p:cNvPr id="3" name="Foliennummernplatzhalter 2"/>
          <p:cNvSpPr>
            <a:spLocks noGrp="1"/>
          </p:cNvSpPr>
          <p:nvPr>
            <p:ph type="sldNum" sz="quarter" idx="12"/>
          </p:nvPr>
        </p:nvSpPr>
        <p:spPr/>
        <p:txBody>
          <a:bodyPr/>
          <a:lstStyle/>
          <a:p>
            <a:fld id="{EFB5150B-0CEE-4773-8AAA-22F479C02EEB}" type="slidenum">
              <a:rPr lang="de-DE" smtClean="0"/>
              <a:pPr/>
              <a:t>2</a:t>
            </a:fld>
            <a:endParaRPr lang="de-DE" dirty="0"/>
          </a:p>
        </p:txBody>
      </p:sp>
      <p:sp>
        <p:nvSpPr>
          <p:cNvPr id="5" name="Textplatzhalter 4">
            <a:extLst>
              <a:ext uri="{FF2B5EF4-FFF2-40B4-BE49-F238E27FC236}">
                <a16:creationId xmlns:a16="http://schemas.microsoft.com/office/drawing/2014/main" id="{32A926C6-2667-4791-A0A9-FAA5966C19CA}"/>
              </a:ext>
            </a:extLst>
          </p:cNvPr>
          <p:cNvSpPr>
            <a:spLocks noGrp="1"/>
          </p:cNvSpPr>
          <p:nvPr>
            <p:ph type="body" sz="quarter" idx="17"/>
          </p:nvPr>
        </p:nvSpPr>
        <p:spPr/>
        <p:txBody>
          <a:bodyPr/>
          <a:lstStyle/>
          <a:p>
            <a:endParaRPr lang="en-US"/>
          </a:p>
        </p:txBody>
      </p:sp>
      <p:sp>
        <p:nvSpPr>
          <p:cNvPr id="10" name="Inhaltsplatzhalter 9">
            <a:extLst>
              <a:ext uri="{FF2B5EF4-FFF2-40B4-BE49-F238E27FC236}">
                <a16:creationId xmlns:a16="http://schemas.microsoft.com/office/drawing/2014/main" id="{1DC1DE58-96BE-41BF-BD79-312A44F9D496}"/>
              </a:ext>
            </a:extLst>
          </p:cNvPr>
          <p:cNvSpPr>
            <a:spLocks noGrp="1"/>
          </p:cNvSpPr>
          <p:nvPr>
            <p:ph sz="quarter" idx="14"/>
          </p:nvPr>
        </p:nvSpPr>
        <p:spPr>
          <a:xfrm>
            <a:off x="446400" y="2276475"/>
            <a:ext cx="11296730" cy="3555913"/>
          </a:xfrm>
        </p:spPr>
        <p:txBody>
          <a:bodyPr/>
          <a:lstStyle/>
          <a:p>
            <a:r>
              <a:rPr lang="de-DE" b="1" dirty="0"/>
              <a:t>Die folgenden Empfehlungen basieren auf der "Stellungnahme des Präsidiums der Deutschen Forschungsgemeinschaft (DFG) zum Einfluss generativer Modelle für die Text- und Bilderstellung auf die Wissenschaften und das Förderhandeln der DFG" (September 2023). </a:t>
            </a:r>
            <a:r>
              <a:rPr lang="de-DE" dirty="0"/>
              <a:t>Sie wurden angepasst, um Orientierungspunkte für die Erbringung von Prüfungsleistungen durch Studierende zu bieten, und sollen einen verantwortungsvollen und integren Umgang mit generativen Modellen und anderen KI-Tools in der akademischen Bildung sicherstellen. Dabei sollen das kritische Denken und die Eigenverantwortung der Studierenden gefördert und gleichzeitig der Mehrwert neuer Technologien erkannt und bestmöglich genutzt werden. </a:t>
            </a:r>
          </a:p>
          <a:p>
            <a:endParaRPr lang="de-DE" dirty="0"/>
          </a:p>
          <a:p>
            <a:r>
              <a:rPr lang="de-DE" b="1" dirty="0"/>
              <a:t>Lesen Sie unbedingt auch das vollständige, originale Schreiben in der beiliegenden PDF-Version:</a:t>
            </a:r>
          </a:p>
          <a:p>
            <a:r>
              <a:rPr lang="de-DE" b="1" i="1" dirty="0"/>
              <a:t>Empfehlungen zum Umgang mit generativen und anderen KI-Tools bei der Erbringung von Prüfungsleistungen durch Studierende.pdf</a:t>
            </a:r>
            <a:endParaRPr lang="de-DE" b="1" dirty="0"/>
          </a:p>
        </p:txBody>
      </p:sp>
    </p:spTree>
    <p:extLst>
      <p:ext uri="{BB962C8B-B14F-4D97-AF65-F5344CB8AC3E}">
        <p14:creationId xmlns:p14="http://schemas.microsoft.com/office/powerpoint/2010/main" val="2938252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A37E0E0E-4A9E-4A74-806E-D47B4B343034}"/>
              </a:ext>
            </a:extLst>
          </p:cNvPr>
          <p:cNvSpPr>
            <a:spLocks noGrp="1"/>
          </p:cNvSpPr>
          <p:nvPr>
            <p:ph type="dt" sz="half" idx="10"/>
          </p:nvPr>
        </p:nvSpPr>
        <p:spPr/>
        <p:txBody>
          <a:bodyPr/>
          <a:lstStyle/>
          <a:p>
            <a:r>
              <a:rPr lang="de-DE" dirty="0"/>
              <a:t>Dezember 2023</a:t>
            </a:r>
          </a:p>
        </p:txBody>
      </p:sp>
      <p:sp>
        <p:nvSpPr>
          <p:cNvPr id="3" name="Fußzeilenplatzhalter 2">
            <a:extLst>
              <a:ext uri="{FF2B5EF4-FFF2-40B4-BE49-F238E27FC236}">
                <a16:creationId xmlns:a16="http://schemas.microsoft.com/office/drawing/2014/main" id="{96CBC566-F1BF-4965-AB52-21BCE06D4EDB}"/>
              </a:ext>
            </a:extLst>
          </p:cNvPr>
          <p:cNvSpPr>
            <a:spLocks noGrp="1"/>
          </p:cNvSpPr>
          <p:nvPr>
            <p:ph type="ftr" sz="quarter" idx="11"/>
          </p:nvPr>
        </p:nvSpPr>
        <p:spPr/>
        <p:txBody>
          <a:bodyPr/>
          <a:lstStyle/>
          <a:p>
            <a:r>
              <a:rPr lang="de-DE"/>
              <a:t>Institut für Digitales Management und Neue Medien</a:t>
            </a:r>
            <a:endParaRPr lang="de-DE" dirty="0"/>
          </a:p>
        </p:txBody>
      </p:sp>
      <p:sp>
        <p:nvSpPr>
          <p:cNvPr id="4" name="Foliennummernplatzhalter 3">
            <a:extLst>
              <a:ext uri="{FF2B5EF4-FFF2-40B4-BE49-F238E27FC236}">
                <a16:creationId xmlns:a16="http://schemas.microsoft.com/office/drawing/2014/main" id="{94DDDBB9-F071-4E8A-A4F3-A90F87DDF1D7}"/>
              </a:ext>
            </a:extLst>
          </p:cNvPr>
          <p:cNvSpPr>
            <a:spLocks noGrp="1"/>
          </p:cNvSpPr>
          <p:nvPr>
            <p:ph type="sldNum" sz="quarter" idx="12"/>
          </p:nvPr>
        </p:nvSpPr>
        <p:spPr/>
        <p:txBody>
          <a:bodyPr/>
          <a:lstStyle/>
          <a:p>
            <a:fld id="{EFB5150B-0CEE-4773-8AAA-22F479C02EEB}" type="slidenum">
              <a:rPr lang="de-DE" smtClean="0"/>
              <a:pPr/>
              <a:t>3</a:t>
            </a:fld>
            <a:endParaRPr lang="de-DE" dirty="0"/>
          </a:p>
        </p:txBody>
      </p:sp>
      <p:sp>
        <p:nvSpPr>
          <p:cNvPr id="5" name="Inhaltsplatzhalter 4">
            <a:extLst>
              <a:ext uri="{FF2B5EF4-FFF2-40B4-BE49-F238E27FC236}">
                <a16:creationId xmlns:a16="http://schemas.microsoft.com/office/drawing/2014/main" id="{8C03B8E1-64B4-4FA2-9E78-5DC719691820}"/>
              </a:ext>
            </a:extLst>
          </p:cNvPr>
          <p:cNvSpPr>
            <a:spLocks noGrp="1"/>
          </p:cNvSpPr>
          <p:nvPr>
            <p:ph sz="quarter" idx="14"/>
          </p:nvPr>
        </p:nvSpPr>
        <p:spPr>
          <a:xfrm>
            <a:off x="446400" y="2276475"/>
            <a:ext cx="11299200" cy="3889375"/>
          </a:xfrm>
        </p:spPr>
        <p:txBody>
          <a:bodyPr/>
          <a:lstStyle/>
          <a:p>
            <a:pPr marL="285750" indent="-285750">
              <a:buFont typeface="Arial" panose="020B0604020202020204" pitchFamily="34" charset="0"/>
              <a:buChar char="•"/>
            </a:pPr>
            <a:r>
              <a:rPr lang="de-DE" dirty="0"/>
              <a:t>Die Verwendung von generativen Modellen ist generell zulässig und wird im Interesse von Technologieoffenheit und Innovation grundsätzlich unterstützt.</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Generative Modelle können nützlich sein, um Ideen zu generieren und erste Entwürfe von Textabschnitten zu erstellen, die dann nach dem "</a:t>
            </a:r>
            <a:r>
              <a:rPr lang="de-DE" dirty="0" err="1"/>
              <a:t>generate</a:t>
            </a:r>
            <a:r>
              <a:rPr lang="de-DE" dirty="0"/>
              <a:t> and </a:t>
            </a:r>
            <a:r>
              <a:rPr lang="de-DE" dirty="0" err="1"/>
              <a:t>correct</a:t>
            </a:r>
            <a:r>
              <a:rPr lang="de-DE" dirty="0"/>
              <a:t>" -Ansatz eigenständig weiter bearbeitet und dabei kritisch geprüft, angepasst und erweitert werden.</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Die Nutzung generativer Modelle ist insbesondere für die formale, stilistische und grammatikalische Optimierung sowie Fehlerkorrektur von Texten i.d.R. unbedenklich.</a:t>
            </a:r>
          </a:p>
        </p:txBody>
      </p:sp>
      <p:sp>
        <p:nvSpPr>
          <p:cNvPr id="7" name="Titel 6">
            <a:extLst>
              <a:ext uri="{FF2B5EF4-FFF2-40B4-BE49-F238E27FC236}">
                <a16:creationId xmlns:a16="http://schemas.microsoft.com/office/drawing/2014/main" id="{7AD05840-C0D2-42D1-9F7F-866AAB0212D1}"/>
              </a:ext>
            </a:extLst>
          </p:cNvPr>
          <p:cNvSpPr>
            <a:spLocks noGrp="1"/>
          </p:cNvSpPr>
          <p:nvPr>
            <p:ph type="title"/>
          </p:nvPr>
        </p:nvSpPr>
        <p:spPr/>
        <p:txBody>
          <a:bodyPr/>
          <a:lstStyle/>
          <a:p>
            <a:r>
              <a:rPr lang="de-DE" dirty="0"/>
              <a:t>1. Nutzungsempfehlungen</a:t>
            </a:r>
          </a:p>
        </p:txBody>
      </p:sp>
      <p:sp>
        <p:nvSpPr>
          <p:cNvPr id="8" name="Textplatzhalter 7">
            <a:extLst>
              <a:ext uri="{FF2B5EF4-FFF2-40B4-BE49-F238E27FC236}">
                <a16:creationId xmlns:a16="http://schemas.microsoft.com/office/drawing/2014/main" id="{6969701F-E4CC-4DF0-A9A6-CADCB08BDA80}"/>
              </a:ext>
            </a:extLst>
          </p:cNvPr>
          <p:cNvSpPr>
            <a:spLocks noGrp="1"/>
          </p:cNvSpPr>
          <p:nvPr>
            <p:ph type="body" sz="quarter" idx="17"/>
          </p:nvPr>
        </p:nvSpPr>
        <p:spPr/>
        <p:txBody>
          <a:bodyPr/>
          <a:lstStyle/>
          <a:p>
            <a:endParaRPr lang="en-US"/>
          </a:p>
        </p:txBody>
      </p:sp>
      <p:sp>
        <p:nvSpPr>
          <p:cNvPr id="9" name="Textplatzhalter 8">
            <a:extLst>
              <a:ext uri="{FF2B5EF4-FFF2-40B4-BE49-F238E27FC236}">
                <a16:creationId xmlns:a16="http://schemas.microsoft.com/office/drawing/2014/main" id="{2C12A884-0C1C-41F6-868D-707BE78E53DF}"/>
              </a:ext>
            </a:extLst>
          </p:cNvPr>
          <p:cNvSpPr>
            <a:spLocks noGrp="1"/>
          </p:cNvSpPr>
          <p:nvPr>
            <p:ph type="body" sz="quarter" idx="18"/>
          </p:nvPr>
        </p:nvSpPr>
        <p:spPr/>
        <p:txBody>
          <a:bodyPr/>
          <a:lstStyle/>
          <a:p>
            <a:r>
              <a:rPr lang="de-DE" dirty="0"/>
              <a:t>Empfehlungen zum Umgang mit generativen und anderen KI-Tools</a:t>
            </a:r>
          </a:p>
        </p:txBody>
      </p:sp>
    </p:spTree>
    <p:extLst>
      <p:ext uri="{BB962C8B-B14F-4D97-AF65-F5344CB8AC3E}">
        <p14:creationId xmlns:p14="http://schemas.microsoft.com/office/powerpoint/2010/main" val="1554838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A37E0E0E-4A9E-4A74-806E-D47B4B343034}"/>
              </a:ext>
            </a:extLst>
          </p:cNvPr>
          <p:cNvSpPr>
            <a:spLocks noGrp="1"/>
          </p:cNvSpPr>
          <p:nvPr>
            <p:ph type="dt" sz="half" idx="10"/>
          </p:nvPr>
        </p:nvSpPr>
        <p:spPr/>
        <p:txBody>
          <a:bodyPr/>
          <a:lstStyle/>
          <a:p>
            <a:r>
              <a:rPr lang="de-DE" dirty="0"/>
              <a:t>Dezember 2023</a:t>
            </a:r>
          </a:p>
        </p:txBody>
      </p:sp>
      <p:sp>
        <p:nvSpPr>
          <p:cNvPr id="3" name="Fußzeilenplatzhalter 2">
            <a:extLst>
              <a:ext uri="{FF2B5EF4-FFF2-40B4-BE49-F238E27FC236}">
                <a16:creationId xmlns:a16="http://schemas.microsoft.com/office/drawing/2014/main" id="{96CBC566-F1BF-4965-AB52-21BCE06D4EDB}"/>
              </a:ext>
            </a:extLst>
          </p:cNvPr>
          <p:cNvSpPr>
            <a:spLocks noGrp="1"/>
          </p:cNvSpPr>
          <p:nvPr>
            <p:ph type="ftr" sz="quarter" idx="11"/>
          </p:nvPr>
        </p:nvSpPr>
        <p:spPr/>
        <p:txBody>
          <a:bodyPr/>
          <a:lstStyle/>
          <a:p>
            <a:r>
              <a:rPr lang="de-DE"/>
              <a:t>Institut für Digitales Management und Neue Medien</a:t>
            </a:r>
            <a:endParaRPr lang="de-DE" dirty="0"/>
          </a:p>
        </p:txBody>
      </p:sp>
      <p:sp>
        <p:nvSpPr>
          <p:cNvPr id="4" name="Foliennummernplatzhalter 3">
            <a:extLst>
              <a:ext uri="{FF2B5EF4-FFF2-40B4-BE49-F238E27FC236}">
                <a16:creationId xmlns:a16="http://schemas.microsoft.com/office/drawing/2014/main" id="{94DDDBB9-F071-4E8A-A4F3-A90F87DDF1D7}"/>
              </a:ext>
            </a:extLst>
          </p:cNvPr>
          <p:cNvSpPr>
            <a:spLocks noGrp="1"/>
          </p:cNvSpPr>
          <p:nvPr>
            <p:ph type="sldNum" sz="quarter" idx="12"/>
          </p:nvPr>
        </p:nvSpPr>
        <p:spPr/>
        <p:txBody>
          <a:bodyPr/>
          <a:lstStyle/>
          <a:p>
            <a:fld id="{EFB5150B-0CEE-4773-8AAA-22F479C02EEB}" type="slidenum">
              <a:rPr lang="de-DE" smtClean="0"/>
              <a:pPr/>
              <a:t>4</a:t>
            </a:fld>
            <a:endParaRPr lang="de-DE" dirty="0"/>
          </a:p>
        </p:txBody>
      </p:sp>
      <p:sp>
        <p:nvSpPr>
          <p:cNvPr id="5" name="Inhaltsplatzhalter 4">
            <a:extLst>
              <a:ext uri="{FF2B5EF4-FFF2-40B4-BE49-F238E27FC236}">
                <a16:creationId xmlns:a16="http://schemas.microsoft.com/office/drawing/2014/main" id="{8C03B8E1-64B4-4FA2-9E78-5DC719691820}"/>
              </a:ext>
            </a:extLst>
          </p:cNvPr>
          <p:cNvSpPr>
            <a:spLocks noGrp="1"/>
          </p:cNvSpPr>
          <p:nvPr>
            <p:ph sz="quarter" idx="14"/>
          </p:nvPr>
        </p:nvSpPr>
        <p:spPr>
          <a:xfrm>
            <a:off x="446400" y="2276475"/>
            <a:ext cx="11299200" cy="3889375"/>
          </a:xfrm>
        </p:spPr>
        <p:txBody>
          <a:bodyPr/>
          <a:lstStyle/>
          <a:p>
            <a:pPr marL="285750" indent="-285750">
              <a:buFont typeface="Arial" panose="020B0604020202020204" pitchFamily="34" charset="0"/>
              <a:buChar char="•"/>
            </a:pPr>
            <a:r>
              <a:rPr lang="de-DE" dirty="0"/>
              <a:t>Der Einsatz von generativen Modellen darf die zentralen Bildungsziele der Fakultät - fachlichen Sachverstand, kritisches Denken und Originalität - nicht gefährden.</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Studierende sollten sich insbesondere der Tatsache bewusst sein, dass die eigenständige Erstellung schriftlicher Leistungen einen erheblichen Lerneffekt mit sich bringt, der durch die Nutzung generativer Modelle beeinträchtigt werden kann.</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Studierende sollen die Ergebnisse der generativen Modelle kritisch prüfen sowie wesentlich verändern, verbessern und erweitern.</a:t>
            </a:r>
          </a:p>
          <a:p>
            <a:pPr marL="285750" indent="-285750">
              <a:buFont typeface="Arial" panose="020B0604020202020204" pitchFamily="34" charset="0"/>
              <a:buChar char="•"/>
            </a:pPr>
            <a:endParaRPr lang="de-DE" dirty="0"/>
          </a:p>
        </p:txBody>
      </p:sp>
      <p:sp>
        <p:nvSpPr>
          <p:cNvPr id="7" name="Titel 6">
            <a:extLst>
              <a:ext uri="{FF2B5EF4-FFF2-40B4-BE49-F238E27FC236}">
                <a16:creationId xmlns:a16="http://schemas.microsoft.com/office/drawing/2014/main" id="{7AD05840-C0D2-42D1-9F7F-866AAB0212D1}"/>
              </a:ext>
            </a:extLst>
          </p:cNvPr>
          <p:cNvSpPr>
            <a:spLocks noGrp="1"/>
          </p:cNvSpPr>
          <p:nvPr>
            <p:ph type="title"/>
          </p:nvPr>
        </p:nvSpPr>
        <p:spPr/>
        <p:txBody>
          <a:bodyPr/>
          <a:lstStyle/>
          <a:p>
            <a:r>
              <a:rPr lang="de-DE" dirty="0"/>
              <a:t>2. Nutzungsbedingungen (1/2)</a:t>
            </a:r>
          </a:p>
        </p:txBody>
      </p:sp>
      <p:sp>
        <p:nvSpPr>
          <p:cNvPr id="8" name="Textplatzhalter 7">
            <a:extLst>
              <a:ext uri="{FF2B5EF4-FFF2-40B4-BE49-F238E27FC236}">
                <a16:creationId xmlns:a16="http://schemas.microsoft.com/office/drawing/2014/main" id="{6969701F-E4CC-4DF0-A9A6-CADCB08BDA80}"/>
              </a:ext>
            </a:extLst>
          </p:cNvPr>
          <p:cNvSpPr>
            <a:spLocks noGrp="1"/>
          </p:cNvSpPr>
          <p:nvPr>
            <p:ph type="body" sz="quarter" idx="17"/>
          </p:nvPr>
        </p:nvSpPr>
        <p:spPr/>
        <p:txBody>
          <a:bodyPr/>
          <a:lstStyle/>
          <a:p>
            <a:endParaRPr lang="en-US"/>
          </a:p>
        </p:txBody>
      </p:sp>
      <p:sp>
        <p:nvSpPr>
          <p:cNvPr id="9" name="Textplatzhalter 8">
            <a:extLst>
              <a:ext uri="{FF2B5EF4-FFF2-40B4-BE49-F238E27FC236}">
                <a16:creationId xmlns:a16="http://schemas.microsoft.com/office/drawing/2014/main" id="{2C12A884-0C1C-41F6-868D-707BE78E53DF}"/>
              </a:ext>
            </a:extLst>
          </p:cNvPr>
          <p:cNvSpPr>
            <a:spLocks noGrp="1"/>
          </p:cNvSpPr>
          <p:nvPr>
            <p:ph type="body" sz="quarter" idx="18"/>
          </p:nvPr>
        </p:nvSpPr>
        <p:spPr/>
        <p:txBody>
          <a:bodyPr/>
          <a:lstStyle/>
          <a:p>
            <a:r>
              <a:rPr lang="de-DE" dirty="0"/>
              <a:t>Empfehlungen zum Umgang mit generativen und anderen KI-Tools</a:t>
            </a:r>
          </a:p>
        </p:txBody>
      </p:sp>
    </p:spTree>
    <p:extLst>
      <p:ext uri="{BB962C8B-B14F-4D97-AF65-F5344CB8AC3E}">
        <p14:creationId xmlns:p14="http://schemas.microsoft.com/office/powerpoint/2010/main" val="36143972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A37E0E0E-4A9E-4A74-806E-D47B4B343034}"/>
              </a:ext>
            </a:extLst>
          </p:cNvPr>
          <p:cNvSpPr>
            <a:spLocks noGrp="1"/>
          </p:cNvSpPr>
          <p:nvPr>
            <p:ph type="dt" sz="half" idx="10"/>
          </p:nvPr>
        </p:nvSpPr>
        <p:spPr/>
        <p:txBody>
          <a:bodyPr/>
          <a:lstStyle/>
          <a:p>
            <a:r>
              <a:rPr lang="de-DE" dirty="0"/>
              <a:t>Dezember 2023</a:t>
            </a:r>
          </a:p>
        </p:txBody>
      </p:sp>
      <p:sp>
        <p:nvSpPr>
          <p:cNvPr id="3" name="Fußzeilenplatzhalter 2">
            <a:extLst>
              <a:ext uri="{FF2B5EF4-FFF2-40B4-BE49-F238E27FC236}">
                <a16:creationId xmlns:a16="http://schemas.microsoft.com/office/drawing/2014/main" id="{96CBC566-F1BF-4965-AB52-21BCE06D4EDB}"/>
              </a:ext>
            </a:extLst>
          </p:cNvPr>
          <p:cNvSpPr>
            <a:spLocks noGrp="1"/>
          </p:cNvSpPr>
          <p:nvPr>
            <p:ph type="ftr" sz="quarter" idx="11"/>
          </p:nvPr>
        </p:nvSpPr>
        <p:spPr/>
        <p:txBody>
          <a:bodyPr/>
          <a:lstStyle/>
          <a:p>
            <a:r>
              <a:rPr lang="de-DE"/>
              <a:t>Institut für Digitales Management und Neue Medien</a:t>
            </a:r>
            <a:endParaRPr lang="de-DE" dirty="0"/>
          </a:p>
        </p:txBody>
      </p:sp>
      <p:sp>
        <p:nvSpPr>
          <p:cNvPr id="4" name="Foliennummernplatzhalter 3">
            <a:extLst>
              <a:ext uri="{FF2B5EF4-FFF2-40B4-BE49-F238E27FC236}">
                <a16:creationId xmlns:a16="http://schemas.microsoft.com/office/drawing/2014/main" id="{94DDDBB9-F071-4E8A-A4F3-A90F87DDF1D7}"/>
              </a:ext>
            </a:extLst>
          </p:cNvPr>
          <p:cNvSpPr>
            <a:spLocks noGrp="1"/>
          </p:cNvSpPr>
          <p:nvPr>
            <p:ph type="sldNum" sz="quarter" idx="12"/>
          </p:nvPr>
        </p:nvSpPr>
        <p:spPr/>
        <p:txBody>
          <a:bodyPr/>
          <a:lstStyle/>
          <a:p>
            <a:fld id="{EFB5150B-0CEE-4773-8AAA-22F479C02EEB}" type="slidenum">
              <a:rPr lang="de-DE" smtClean="0"/>
              <a:pPr/>
              <a:t>5</a:t>
            </a:fld>
            <a:endParaRPr lang="de-DE" dirty="0"/>
          </a:p>
        </p:txBody>
      </p:sp>
      <p:sp>
        <p:nvSpPr>
          <p:cNvPr id="5" name="Inhaltsplatzhalter 4">
            <a:extLst>
              <a:ext uri="{FF2B5EF4-FFF2-40B4-BE49-F238E27FC236}">
                <a16:creationId xmlns:a16="http://schemas.microsoft.com/office/drawing/2014/main" id="{8C03B8E1-64B4-4FA2-9E78-5DC719691820}"/>
              </a:ext>
            </a:extLst>
          </p:cNvPr>
          <p:cNvSpPr>
            <a:spLocks noGrp="1"/>
          </p:cNvSpPr>
          <p:nvPr>
            <p:ph sz="quarter" idx="14"/>
          </p:nvPr>
        </p:nvSpPr>
        <p:spPr>
          <a:xfrm>
            <a:off x="446400" y="2276475"/>
            <a:ext cx="11299200" cy="3889375"/>
          </a:xfrm>
        </p:spPr>
        <p:txBody>
          <a:bodyPr/>
          <a:lstStyle/>
          <a:p>
            <a:pPr marL="285750" indent="-285750">
              <a:buFont typeface="Arial" panose="020B0604020202020204" pitchFamily="34" charset="0"/>
              <a:buChar char="•"/>
            </a:pPr>
            <a:r>
              <a:rPr lang="de-DE" dirty="0"/>
              <a:t>Studierende müssen in ihren schriftlichen Prüfungsleistungen transparent machen, ob, in welchem Umfang und zu welchem Zweck sie generative Modelle bei der Erstellung von Texten, Abbildungen, Berechnungen und anderen Leistungen verwendet haben. Dies gilt insbesondere, wenn die generierten Inhalte einen wesentlichen Teil der eingereichten Arbeit ausmachen oder die Arbeit in ihrer Gesamtheit beeinflussen. Dazu ist in Form eines kurzen Textes anzugeben, wie generative Modelle benutzt wurden, warum man sich dafür entschieden hat und welche Erfahrungen gemacht wurden.</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Diese Angaben zur zulässigen Nutzung generativer Modelle beeinflussen als solche nicht die Benotung.</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Inhalte aus generativen Modellen müssen korrekt zitiert und ihre Herkunft deutlich gekennzeichnet werden. Dabei soll auch die spezifische Version oder das Modell, das verwendet wurde, angegeben werden.</a:t>
            </a:r>
          </a:p>
        </p:txBody>
      </p:sp>
      <p:sp>
        <p:nvSpPr>
          <p:cNvPr id="7" name="Titel 6">
            <a:extLst>
              <a:ext uri="{FF2B5EF4-FFF2-40B4-BE49-F238E27FC236}">
                <a16:creationId xmlns:a16="http://schemas.microsoft.com/office/drawing/2014/main" id="{7AD05840-C0D2-42D1-9F7F-866AAB0212D1}"/>
              </a:ext>
            </a:extLst>
          </p:cNvPr>
          <p:cNvSpPr>
            <a:spLocks noGrp="1"/>
          </p:cNvSpPr>
          <p:nvPr>
            <p:ph type="title"/>
          </p:nvPr>
        </p:nvSpPr>
        <p:spPr/>
        <p:txBody>
          <a:bodyPr/>
          <a:lstStyle/>
          <a:p>
            <a:r>
              <a:rPr lang="de-DE" dirty="0"/>
              <a:t>2. Nutzungsbedingungen (2/2)</a:t>
            </a:r>
          </a:p>
        </p:txBody>
      </p:sp>
      <p:sp>
        <p:nvSpPr>
          <p:cNvPr id="8" name="Textplatzhalter 7">
            <a:extLst>
              <a:ext uri="{FF2B5EF4-FFF2-40B4-BE49-F238E27FC236}">
                <a16:creationId xmlns:a16="http://schemas.microsoft.com/office/drawing/2014/main" id="{6969701F-E4CC-4DF0-A9A6-CADCB08BDA80}"/>
              </a:ext>
            </a:extLst>
          </p:cNvPr>
          <p:cNvSpPr>
            <a:spLocks noGrp="1"/>
          </p:cNvSpPr>
          <p:nvPr>
            <p:ph type="body" sz="quarter" idx="17"/>
          </p:nvPr>
        </p:nvSpPr>
        <p:spPr/>
        <p:txBody>
          <a:bodyPr/>
          <a:lstStyle/>
          <a:p>
            <a:endParaRPr lang="en-US"/>
          </a:p>
        </p:txBody>
      </p:sp>
      <p:sp>
        <p:nvSpPr>
          <p:cNvPr id="9" name="Textplatzhalter 8">
            <a:extLst>
              <a:ext uri="{FF2B5EF4-FFF2-40B4-BE49-F238E27FC236}">
                <a16:creationId xmlns:a16="http://schemas.microsoft.com/office/drawing/2014/main" id="{2C12A884-0C1C-41F6-868D-707BE78E53DF}"/>
              </a:ext>
            </a:extLst>
          </p:cNvPr>
          <p:cNvSpPr>
            <a:spLocks noGrp="1"/>
          </p:cNvSpPr>
          <p:nvPr>
            <p:ph type="body" sz="quarter" idx="18"/>
          </p:nvPr>
        </p:nvSpPr>
        <p:spPr/>
        <p:txBody>
          <a:bodyPr/>
          <a:lstStyle/>
          <a:p>
            <a:r>
              <a:rPr lang="de-DE" dirty="0"/>
              <a:t>Empfehlungen zum Umgang mit generativen und anderen KI-Tools</a:t>
            </a:r>
          </a:p>
        </p:txBody>
      </p:sp>
    </p:spTree>
    <p:extLst>
      <p:ext uri="{BB962C8B-B14F-4D97-AF65-F5344CB8AC3E}">
        <p14:creationId xmlns:p14="http://schemas.microsoft.com/office/powerpoint/2010/main" val="79770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90340D7-7C47-43D0-BF35-BE14AEEC44B7}"/>
              </a:ext>
            </a:extLst>
          </p:cNvPr>
          <p:cNvSpPr>
            <a:spLocks noGrp="1"/>
          </p:cNvSpPr>
          <p:nvPr>
            <p:ph type="dt" sz="half" idx="10"/>
          </p:nvPr>
        </p:nvSpPr>
        <p:spPr/>
        <p:txBody>
          <a:bodyPr/>
          <a:lstStyle/>
          <a:p>
            <a:r>
              <a:rPr lang="de-DE" dirty="0"/>
              <a:t>Dezember 2023</a:t>
            </a:r>
          </a:p>
        </p:txBody>
      </p:sp>
      <p:sp>
        <p:nvSpPr>
          <p:cNvPr id="3" name="Fußzeilenplatzhalter 2">
            <a:extLst>
              <a:ext uri="{FF2B5EF4-FFF2-40B4-BE49-F238E27FC236}">
                <a16:creationId xmlns:a16="http://schemas.microsoft.com/office/drawing/2014/main" id="{B2D551F9-4308-4FC1-A108-0A113FB45B51}"/>
              </a:ext>
            </a:extLst>
          </p:cNvPr>
          <p:cNvSpPr>
            <a:spLocks noGrp="1"/>
          </p:cNvSpPr>
          <p:nvPr>
            <p:ph type="ftr" sz="quarter" idx="11"/>
          </p:nvPr>
        </p:nvSpPr>
        <p:spPr/>
        <p:txBody>
          <a:bodyPr/>
          <a:lstStyle/>
          <a:p>
            <a:r>
              <a:rPr lang="de-DE"/>
              <a:t>Institut für Digitales Management und Neue Medien</a:t>
            </a:r>
            <a:endParaRPr lang="de-DE" dirty="0"/>
          </a:p>
        </p:txBody>
      </p:sp>
      <p:sp>
        <p:nvSpPr>
          <p:cNvPr id="4" name="Foliennummernplatzhalter 3">
            <a:extLst>
              <a:ext uri="{FF2B5EF4-FFF2-40B4-BE49-F238E27FC236}">
                <a16:creationId xmlns:a16="http://schemas.microsoft.com/office/drawing/2014/main" id="{2899D394-F655-47D4-9958-26110FEA574C}"/>
              </a:ext>
            </a:extLst>
          </p:cNvPr>
          <p:cNvSpPr>
            <a:spLocks noGrp="1"/>
          </p:cNvSpPr>
          <p:nvPr>
            <p:ph type="sldNum" sz="quarter" idx="12"/>
          </p:nvPr>
        </p:nvSpPr>
        <p:spPr/>
        <p:txBody>
          <a:bodyPr/>
          <a:lstStyle/>
          <a:p>
            <a:fld id="{EFB5150B-0CEE-4773-8AAA-22F479C02EEB}" type="slidenum">
              <a:rPr lang="de-DE" smtClean="0"/>
              <a:pPr/>
              <a:t>6</a:t>
            </a:fld>
            <a:endParaRPr lang="de-DE" dirty="0"/>
          </a:p>
        </p:txBody>
      </p:sp>
      <p:sp>
        <p:nvSpPr>
          <p:cNvPr id="5" name="Inhaltsplatzhalter 4">
            <a:extLst>
              <a:ext uri="{FF2B5EF4-FFF2-40B4-BE49-F238E27FC236}">
                <a16:creationId xmlns:a16="http://schemas.microsoft.com/office/drawing/2014/main" id="{E5A6722E-D209-4B9A-9BF6-83C29C281012}"/>
              </a:ext>
            </a:extLst>
          </p:cNvPr>
          <p:cNvSpPr>
            <a:spLocks noGrp="1"/>
          </p:cNvSpPr>
          <p:nvPr>
            <p:ph sz="quarter" idx="14"/>
          </p:nvPr>
        </p:nvSpPr>
        <p:spPr>
          <a:xfrm>
            <a:off x="446400" y="2276475"/>
            <a:ext cx="11302688" cy="3889375"/>
          </a:xfrm>
        </p:spPr>
        <p:txBody>
          <a:bodyPr/>
          <a:lstStyle/>
          <a:p>
            <a:pPr marL="285750" indent="-285750">
              <a:buFont typeface="Arial" panose="020B0604020202020204" pitchFamily="34" charset="0"/>
              <a:buChar char="•"/>
            </a:pPr>
            <a:r>
              <a:rPr lang="de-DE" dirty="0"/>
              <a:t>Trotz der Verwendung generativer Modelle tragen die Studierenden die volle Verantwortung für die Einhaltung wissenschaftlicher Standards und die Qualität ihrer Arbeiten. Dabei ist zu beachten, dass die Outputs generativer Modelle fehlerhaft sein können.</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Studierende haben sicherzustellen, dass die verwendeten Modelle die wissenschaftliche Integrität und insbesondere fremdes geistiges Eigentum nicht verletzen.</a:t>
            </a:r>
          </a:p>
        </p:txBody>
      </p:sp>
      <p:sp>
        <p:nvSpPr>
          <p:cNvPr id="7" name="Titel 6">
            <a:extLst>
              <a:ext uri="{FF2B5EF4-FFF2-40B4-BE49-F238E27FC236}">
                <a16:creationId xmlns:a16="http://schemas.microsoft.com/office/drawing/2014/main" id="{8295372B-5D14-4E14-91D5-8FB6E9E04DFE}"/>
              </a:ext>
            </a:extLst>
          </p:cNvPr>
          <p:cNvSpPr>
            <a:spLocks noGrp="1"/>
          </p:cNvSpPr>
          <p:nvPr>
            <p:ph type="title"/>
          </p:nvPr>
        </p:nvSpPr>
        <p:spPr/>
        <p:txBody>
          <a:bodyPr/>
          <a:lstStyle/>
          <a:p>
            <a:r>
              <a:rPr lang="de-DE" dirty="0"/>
              <a:t>3. Verantwortung</a:t>
            </a:r>
          </a:p>
        </p:txBody>
      </p:sp>
      <p:sp>
        <p:nvSpPr>
          <p:cNvPr id="8" name="Textplatzhalter 7">
            <a:extLst>
              <a:ext uri="{FF2B5EF4-FFF2-40B4-BE49-F238E27FC236}">
                <a16:creationId xmlns:a16="http://schemas.microsoft.com/office/drawing/2014/main" id="{4DA23BB4-4CD9-4FE7-A7EA-03C26F31B25E}"/>
              </a:ext>
            </a:extLst>
          </p:cNvPr>
          <p:cNvSpPr>
            <a:spLocks noGrp="1"/>
          </p:cNvSpPr>
          <p:nvPr>
            <p:ph type="body" sz="quarter" idx="17"/>
          </p:nvPr>
        </p:nvSpPr>
        <p:spPr/>
        <p:txBody>
          <a:bodyPr/>
          <a:lstStyle/>
          <a:p>
            <a:endParaRPr lang="en-US"/>
          </a:p>
        </p:txBody>
      </p:sp>
      <p:sp>
        <p:nvSpPr>
          <p:cNvPr id="9" name="Textplatzhalter 8">
            <a:extLst>
              <a:ext uri="{FF2B5EF4-FFF2-40B4-BE49-F238E27FC236}">
                <a16:creationId xmlns:a16="http://schemas.microsoft.com/office/drawing/2014/main" id="{8A847692-F5C8-4A01-8299-0D17654086E0}"/>
              </a:ext>
            </a:extLst>
          </p:cNvPr>
          <p:cNvSpPr>
            <a:spLocks noGrp="1"/>
          </p:cNvSpPr>
          <p:nvPr>
            <p:ph type="body" sz="quarter" idx="18"/>
          </p:nvPr>
        </p:nvSpPr>
        <p:spPr/>
        <p:txBody>
          <a:bodyPr/>
          <a:lstStyle/>
          <a:p>
            <a:r>
              <a:rPr lang="de-DE" dirty="0"/>
              <a:t>Empfehlungen zum Umgang mit generativen und anderen KI-Tools</a:t>
            </a:r>
          </a:p>
        </p:txBody>
      </p:sp>
    </p:spTree>
    <p:extLst>
      <p:ext uri="{BB962C8B-B14F-4D97-AF65-F5344CB8AC3E}">
        <p14:creationId xmlns:p14="http://schemas.microsoft.com/office/powerpoint/2010/main" val="2691241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93A91933-14F9-4D9B-B03B-9DC57A620BC0}"/>
              </a:ext>
            </a:extLst>
          </p:cNvPr>
          <p:cNvSpPr>
            <a:spLocks noGrp="1"/>
          </p:cNvSpPr>
          <p:nvPr>
            <p:ph type="dt" sz="half" idx="10"/>
          </p:nvPr>
        </p:nvSpPr>
        <p:spPr/>
        <p:txBody>
          <a:bodyPr/>
          <a:lstStyle/>
          <a:p>
            <a:r>
              <a:rPr lang="de-DE" dirty="0"/>
              <a:t>Dezember 2023</a:t>
            </a:r>
          </a:p>
        </p:txBody>
      </p:sp>
      <p:sp>
        <p:nvSpPr>
          <p:cNvPr id="3" name="Fußzeilenplatzhalter 2">
            <a:extLst>
              <a:ext uri="{FF2B5EF4-FFF2-40B4-BE49-F238E27FC236}">
                <a16:creationId xmlns:a16="http://schemas.microsoft.com/office/drawing/2014/main" id="{EF7EDACA-CE22-41AC-801B-CDA7D5A827FE}"/>
              </a:ext>
            </a:extLst>
          </p:cNvPr>
          <p:cNvSpPr>
            <a:spLocks noGrp="1"/>
          </p:cNvSpPr>
          <p:nvPr>
            <p:ph type="ftr" sz="quarter" idx="11"/>
          </p:nvPr>
        </p:nvSpPr>
        <p:spPr/>
        <p:txBody>
          <a:bodyPr/>
          <a:lstStyle/>
          <a:p>
            <a:r>
              <a:rPr lang="de-DE"/>
              <a:t>Institut für Digitales Management und Neue Medien</a:t>
            </a:r>
            <a:endParaRPr lang="de-DE" dirty="0"/>
          </a:p>
        </p:txBody>
      </p:sp>
      <p:sp>
        <p:nvSpPr>
          <p:cNvPr id="4" name="Foliennummernplatzhalter 3">
            <a:extLst>
              <a:ext uri="{FF2B5EF4-FFF2-40B4-BE49-F238E27FC236}">
                <a16:creationId xmlns:a16="http://schemas.microsoft.com/office/drawing/2014/main" id="{80A1B225-4973-4EAD-B816-6C5D23975868}"/>
              </a:ext>
            </a:extLst>
          </p:cNvPr>
          <p:cNvSpPr>
            <a:spLocks noGrp="1"/>
          </p:cNvSpPr>
          <p:nvPr>
            <p:ph type="sldNum" sz="quarter" idx="12"/>
          </p:nvPr>
        </p:nvSpPr>
        <p:spPr/>
        <p:txBody>
          <a:bodyPr/>
          <a:lstStyle/>
          <a:p>
            <a:fld id="{EFB5150B-0CEE-4773-8AAA-22F479C02EEB}" type="slidenum">
              <a:rPr lang="de-DE" smtClean="0"/>
              <a:pPr/>
              <a:t>7</a:t>
            </a:fld>
            <a:endParaRPr lang="de-DE" dirty="0"/>
          </a:p>
        </p:txBody>
      </p:sp>
      <p:sp>
        <p:nvSpPr>
          <p:cNvPr id="5" name="Inhaltsplatzhalter 4">
            <a:extLst>
              <a:ext uri="{FF2B5EF4-FFF2-40B4-BE49-F238E27FC236}">
                <a16:creationId xmlns:a16="http://schemas.microsoft.com/office/drawing/2014/main" id="{21B9D45C-88EF-4ADC-9928-19D2A65C0185}"/>
              </a:ext>
            </a:extLst>
          </p:cNvPr>
          <p:cNvSpPr>
            <a:spLocks noGrp="1"/>
          </p:cNvSpPr>
          <p:nvPr>
            <p:ph sz="quarter" idx="14"/>
          </p:nvPr>
        </p:nvSpPr>
        <p:spPr>
          <a:xfrm>
            <a:off x="446399" y="2276475"/>
            <a:ext cx="11296730" cy="3889375"/>
          </a:xfrm>
        </p:spPr>
        <p:txBody>
          <a:bodyPr/>
          <a:lstStyle/>
          <a:p>
            <a:pPr marL="285750" indent="-285750">
              <a:buFont typeface="Arial" panose="020B0604020202020204" pitchFamily="34" charset="0"/>
              <a:buChar char="•"/>
            </a:pPr>
            <a:r>
              <a:rPr lang="de-DE" dirty="0"/>
              <a:t>Generative </a:t>
            </a:r>
            <a:r>
              <a:rPr lang="de-DE"/>
              <a:t>Modelle können </a:t>
            </a:r>
            <a:r>
              <a:rPr lang="de-DE" dirty="0"/>
              <a:t>Originalität, kritisches Denken und eigenes Verständnis nicht ersetzen.</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Generative Modelle dürfen nicht verwendet werden, um vertrauliche Informationen oder Daten zu verarbeiten, die im Rahmen von Prüfungsleistungen bereitgestellt werden. Insbesondere dürfen keine personenbezogenen Daten in offen zugängliche, internetbasierte generative Modelle eingespeist werden.</a:t>
            </a:r>
          </a:p>
        </p:txBody>
      </p:sp>
      <p:sp>
        <p:nvSpPr>
          <p:cNvPr id="7" name="Titel 6">
            <a:extLst>
              <a:ext uri="{FF2B5EF4-FFF2-40B4-BE49-F238E27FC236}">
                <a16:creationId xmlns:a16="http://schemas.microsoft.com/office/drawing/2014/main" id="{9AD837CB-8666-4736-81A7-F88AEECF0AA4}"/>
              </a:ext>
            </a:extLst>
          </p:cNvPr>
          <p:cNvSpPr>
            <a:spLocks noGrp="1"/>
          </p:cNvSpPr>
          <p:nvPr>
            <p:ph type="title"/>
          </p:nvPr>
        </p:nvSpPr>
        <p:spPr/>
        <p:txBody>
          <a:bodyPr/>
          <a:lstStyle/>
          <a:p>
            <a:r>
              <a:rPr lang="de-DE" dirty="0"/>
              <a:t>4. Nutzungseinschränkungen</a:t>
            </a:r>
          </a:p>
        </p:txBody>
      </p:sp>
      <p:sp>
        <p:nvSpPr>
          <p:cNvPr id="8" name="Textplatzhalter 7">
            <a:extLst>
              <a:ext uri="{FF2B5EF4-FFF2-40B4-BE49-F238E27FC236}">
                <a16:creationId xmlns:a16="http://schemas.microsoft.com/office/drawing/2014/main" id="{F48A57EE-BD54-4323-AD85-6FC4D4A24C75}"/>
              </a:ext>
            </a:extLst>
          </p:cNvPr>
          <p:cNvSpPr>
            <a:spLocks noGrp="1"/>
          </p:cNvSpPr>
          <p:nvPr>
            <p:ph type="body" sz="quarter" idx="17"/>
          </p:nvPr>
        </p:nvSpPr>
        <p:spPr/>
        <p:txBody>
          <a:bodyPr/>
          <a:lstStyle/>
          <a:p>
            <a:endParaRPr lang="en-US"/>
          </a:p>
        </p:txBody>
      </p:sp>
      <p:sp>
        <p:nvSpPr>
          <p:cNvPr id="9" name="Textplatzhalter 8">
            <a:extLst>
              <a:ext uri="{FF2B5EF4-FFF2-40B4-BE49-F238E27FC236}">
                <a16:creationId xmlns:a16="http://schemas.microsoft.com/office/drawing/2014/main" id="{A248B0E4-B7CC-4A72-B394-A4AA77B0F127}"/>
              </a:ext>
            </a:extLst>
          </p:cNvPr>
          <p:cNvSpPr>
            <a:spLocks noGrp="1"/>
          </p:cNvSpPr>
          <p:nvPr>
            <p:ph type="body" sz="quarter" idx="18"/>
          </p:nvPr>
        </p:nvSpPr>
        <p:spPr/>
        <p:txBody>
          <a:bodyPr/>
          <a:lstStyle/>
          <a:p>
            <a:r>
              <a:rPr lang="de-DE" dirty="0"/>
              <a:t>Empfehlungen zum Umgang mit generativen und anderen KI-Tools</a:t>
            </a:r>
          </a:p>
        </p:txBody>
      </p:sp>
    </p:spTree>
    <p:extLst>
      <p:ext uri="{BB962C8B-B14F-4D97-AF65-F5344CB8AC3E}">
        <p14:creationId xmlns:p14="http://schemas.microsoft.com/office/powerpoint/2010/main" val="3104137189"/>
      </p:ext>
    </p:extLst>
  </p:cSld>
  <p:clrMapOvr>
    <a:masterClrMapping/>
  </p:clrMapOvr>
</p:sld>
</file>

<file path=ppt/theme/theme1.xml><?xml version="1.0" encoding="utf-8"?>
<a:theme xmlns:a="http://schemas.openxmlformats.org/drawingml/2006/main" name="LMU 16:9">
  <a:themeElements>
    <a:clrScheme name="LMU">
      <a:dk1>
        <a:srgbClr val="000000"/>
      </a:dk1>
      <a:lt1>
        <a:srgbClr val="FFFFFF"/>
      </a:lt1>
      <a:dk2>
        <a:srgbClr val="E6E6E7"/>
      </a:dk2>
      <a:lt2>
        <a:srgbClr val="F5F5F5"/>
      </a:lt2>
      <a:accent1>
        <a:srgbClr val="0F1987"/>
      </a:accent1>
      <a:accent2>
        <a:srgbClr val="626468"/>
      </a:accent2>
      <a:accent3>
        <a:srgbClr val="C0C1C3"/>
      </a:accent3>
      <a:accent4>
        <a:srgbClr val="009FE3"/>
      </a:accent4>
      <a:accent5>
        <a:srgbClr val="8C4091"/>
      </a:accent5>
      <a:accent6>
        <a:srgbClr val="00883A"/>
      </a:accent6>
      <a:hlink>
        <a:srgbClr val="0F1987"/>
      </a:hlink>
      <a:folHlink>
        <a:srgbClr val="62646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675</Words>
  <Application>Microsoft Office PowerPoint</Application>
  <PresentationFormat>Breitbild</PresentationFormat>
  <Paragraphs>58</Paragraphs>
  <Slides>7</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7</vt:i4>
      </vt:variant>
    </vt:vector>
  </HeadingPairs>
  <TitlesOfParts>
    <vt:vector size="11" baseType="lpstr">
      <vt:lpstr>Arial</vt:lpstr>
      <vt:lpstr>Calibri</vt:lpstr>
      <vt:lpstr>Wingdings</vt:lpstr>
      <vt:lpstr>LMU 16:9</vt:lpstr>
      <vt:lpstr>PowerPoint-Präsentation</vt:lpstr>
      <vt:lpstr>Hinweis</vt:lpstr>
      <vt:lpstr>1. Nutzungsempfehlungen</vt:lpstr>
      <vt:lpstr>2. Nutzungsbedingungen (1/2)</vt:lpstr>
      <vt:lpstr>2. Nutzungsbedingungen (2/2)</vt:lpstr>
      <vt:lpstr>3. Verantwortung</vt:lpstr>
      <vt:lpstr>4. Nutzungseinschränkungen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Engert, Simon</dc:creator>
  <cp:lastModifiedBy>Bohrer, Mathias</cp:lastModifiedBy>
  <cp:revision>382</cp:revision>
  <cp:lastPrinted>2020-11-01T16:28:52Z</cp:lastPrinted>
  <dcterms:created xsi:type="dcterms:W3CDTF">2020-05-08T07:19:48Z</dcterms:created>
  <dcterms:modified xsi:type="dcterms:W3CDTF">2024-01-15T19:47:17Z</dcterms:modified>
</cp:coreProperties>
</file>